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4"/>
    <p:sldMasterId id="2147483890" r:id="rId5"/>
    <p:sldMasterId id="2147483915" r:id="rId6"/>
  </p:sldMasterIdLst>
  <p:notesMasterIdLst>
    <p:notesMasterId r:id="rId34"/>
  </p:notesMasterIdLst>
  <p:handoutMasterIdLst>
    <p:handoutMasterId r:id="rId35"/>
  </p:handoutMasterIdLst>
  <p:sldIdLst>
    <p:sldId id="2146847892" r:id="rId7"/>
    <p:sldId id="2146847950" r:id="rId8"/>
    <p:sldId id="2146847954" r:id="rId9"/>
    <p:sldId id="2146847977" r:id="rId10"/>
    <p:sldId id="2146847980" r:id="rId11"/>
    <p:sldId id="2146847964" r:id="rId12"/>
    <p:sldId id="2146847975" r:id="rId13"/>
    <p:sldId id="2146847979" r:id="rId14"/>
    <p:sldId id="2146847978" r:id="rId15"/>
    <p:sldId id="2146847962" r:id="rId16"/>
    <p:sldId id="2146847960" r:id="rId17"/>
    <p:sldId id="2146847961" r:id="rId18"/>
    <p:sldId id="2146847956" r:id="rId19"/>
    <p:sldId id="2146847963" r:id="rId20"/>
    <p:sldId id="2146847965" r:id="rId21"/>
    <p:sldId id="2146847967" r:id="rId22"/>
    <p:sldId id="2146847966" r:id="rId23"/>
    <p:sldId id="2146847969" r:id="rId24"/>
    <p:sldId id="2146847970" r:id="rId25"/>
    <p:sldId id="2146847976" r:id="rId26"/>
    <p:sldId id="2146847972" r:id="rId27"/>
    <p:sldId id="2146847973" r:id="rId28"/>
    <p:sldId id="2146847957" r:id="rId29"/>
    <p:sldId id="2146847959" r:id="rId30"/>
    <p:sldId id="2146847986" r:id="rId31"/>
    <p:sldId id="2146847911" r:id="rId32"/>
    <p:sldId id="2146847904" r:id="rId33"/>
  </p:sldIdLst>
  <p:sldSz cx="24384000" cy="13716000"/>
  <p:notesSz cx="6858000" cy="9144000"/>
  <p:defaultTextStyle>
    <a:defPPr>
      <a:defRPr lang="en-US"/>
    </a:defPPr>
    <a:lvl1pPr marL="0" algn="l" defTabSz="1830172" rtl="0" eaLnBrk="1" latinLnBrk="0" hangingPunct="1">
      <a:defRPr sz="3603" kern="1200">
        <a:solidFill>
          <a:schemeClr val="tx1"/>
        </a:solidFill>
        <a:latin typeface="+mn-lt"/>
        <a:ea typeface="+mn-ea"/>
        <a:cs typeface="+mn-cs"/>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p:defaultTextStyle>
  <p:extLst>
    <p:ext uri="{521415D9-36F7-43E2-AB2F-B90AF26B5E84}">
      <p14:sectionLst xmlns:p14="http://schemas.microsoft.com/office/powerpoint/2010/main">
        <p14:section name="Brand Guildelines" id="{2E7087A8-9788-458D-B5C9-BBED560009E7}">
          <p14:sldIdLst>
            <p14:sldId id="2146847892"/>
            <p14:sldId id="2146847950"/>
            <p14:sldId id="2146847954"/>
            <p14:sldId id="2146847977"/>
            <p14:sldId id="2146847980"/>
            <p14:sldId id="2146847964"/>
            <p14:sldId id="2146847975"/>
            <p14:sldId id="2146847979"/>
            <p14:sldId id="2146847978"/>
            <p14:sldId id="2146847962"/>
            <p14:sldId id="2146847960"/>
            <p14:sldId id="2146847961"/>
            <p14:sldId id="2146847956"/>
            <p14:sldId id="2146847963"/>
            <p14:sldId id="2146847965"/>
            <p14:sldId id="2146847967"/>
            <p14:sldId id="2146847966"/>
            <p14:sldId id="2146847969"/>
            <p14:sldId id="2146847970"/>
            <p14:sldId id="2146847976"/>
            <p14:sldId id="2146847972"/>
            <p14:sldId id="2146847973"/>
            <p14:sldId id="2146847957"/>
            <p14:sldId id="2146847959"/>
            <p14:sldId id="2146847986"/>
            <p14:sldId id="2146847911"/>
            <p14:sldId id="21468479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CE8506-C99F-ECFB-FCA3-003E0252D8B7}" name="Valerie Caro" initials="VC" userId="S::valerie.caro@vettafi.com::4bd0d3fc-51fd-454f-ab14-9a1a0294a518" providerId="AD"/>
  <p188:author id="{2494AF17-36A9-372C-CAB2-0157D9247B54}" name="Ryan Mosel" initials="RM" userId="S::ryan.mosel@vettafi.com::e7235c78-0c5a-4735-ad34-0d799d27aa79" providerId="AD"/>
  <p188:author id="{9FEB4837-D4F0-C6C6-FD06-8DFAE368B589}" name="Alberto Munoz" initials="AM" userId="S::amunoz@alerian.com::b91b39fe-826a-4e5c-8a6a-5490fb8ec80a" providerId="AD"/>
  <p188:author id="{5CB6F37E-8F1C-0BAB-7CE8-08EE5348BD6F}" name="Allison Kurlak" initials="AK" userId="S::allison.kurlak@vettafi.com::95753607-499d-4aeb-bd94-9809bce50212" providerId="AD"/>
  <p188:author id="{A650FE8B-5052-7314-563B-A14B7CB158F3}" name="Amanda Goertzen" initials="AG" userId="S::amanda.goertzen@vettafi.com::26350ac3-6ca8-4883-aa6e-0fc5a8e65913" providerId="AD"/>
  <p188:author id="{6DA053A5-1F0B-119B-42F6-1F1DA874C279}" name="Sarah Alexander" initials="SA" userId="S::sarah.alexander@vettafi.com::d1f625c2-0332-411c-85ce-b29b5e85f32c" providerId="AD"/>
  <p188:author id="{0ED772B6-5748-6EF2-B9DF-B03C160CA689}" name="Crystal Thomas" initials="CT" userId="S::cthomas@amplifyetfs.onmicrosoft.com::528ff5c6-a9e5-43a3-a1f7-14072c7b090c" providerId="AD"/>
  <p188:author id="{036C85B8-68B5-ECAF-6C69-38A86859DF01}" name="Tiffany Moseley" initials="TM" userId="S::tiffany.moseley@vettafi.com::26d5d9d0-bcb9-49d1-b6b1-3b7339ddabbe" providerId="AD"/>
  <p188:author id="{C55B31BD-3AF9-8311-DFD6-9F00DB6B028F}" name="Peter Dietrich" initials="PD" userId="S::peter.dietrich@vettafi.com::3b2fabd6-084e-4cc6-bd3d-f62c0bcdc2c0" providerId="AD"/>
  <p188:author id="{6189A5C7-360D-A860-47F7-A9CE92BCEA8E}" name="Jon Fee" initials="JF" userId="S::jon.fee@vettafi.com::85371ac5-913e-4db8-a2eb-54afeb4816a9" providerId="AD"/>
  <p188:author id="{2FF7CECE-9508-4785-6557-B447F692D630}" name="Craig Katz" initials="CK" userId="S::craig.katz@vettafi.com::ec52d59f-806e-4724-9ec6-a99ac3079b2d" providerId="AD"/>
  <p188:author id="{D2149BDF-286F-24AA-9B6B-909BBD614A7B}" name="Jon Fee" initials="JF" userId="S::jfee@alerian.com::85371ac5-913e-4db8-a2eb-54afeb4816a9" providerId="AD"/>
  <p188:author id="{241114E0-DB70-E10B-CF82-C9975B01C0BD}" name="Alberto Munoz" initials="AM" userId="S::alberto.munoz@vettafi.com::b91b39fe-826a-4e5c-8a6a-5490fb8ec80a" providerId="AD"/>
  <p188:author id="{40BF17F0-7EBA-37A3-62C4-516216EF76F9}" name="Tom Hendrickson" initials="TH" userId="S::tom.hendrickson@vettafi.com::12b21b39-7949-4fd9-a0f0-eae82b73c1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DD0900"/>
    <a:srgbClr val="F9E000"/>
    <a:srgbClr val="37B000"/>
    <a:srgbClr val="82BC6C"/>
    <a:srgbClr val="EDEAF0"/>
    <a:srgbClr val="CACACA"/>
    <a:srgbClr val="F5F5F5"/>
    <a:srgbClr val="F0F0F0"/>
    <a:srgbClr val="F2B3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96459-4312-495E-A3A3-5DCEEBEB473B}" v="25" dt="2024-08-02T21:35:14.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79" autoAdjust="0"/>
    <p:restoredTop sz="72702" autoAdjust="0"/>
  </p:normalViewPr>
  <p:slideViewPr>
    <p:cSldViewPr snapToGrid="0">
      <p:cViewPr varScale="1">
        <p:scale>
          <a:sx n="31" d="100"/>
          <a:sy n="31" d="100"/>
        </p:scale>
        <p:origin x="24" y="426"/>
      </p:cViewPr>
      <p:guideLst/>
    </p:cSldViewPr>
  </p:slideViewPr>
  <p:notesTextViewPr>
    <p:cViewPr>
      <p:scale>
        <a:sx n="1" d="1"/>
        <a:sy n="1" d="1"/>
      </p:scale>
      <p:origin x="0" y="0"/>
    </p:cViewPr>
  </p:notesTextViewPr>
  <p:sorterViewPr>
    <p:cViewPr>
      <p:scale>
        <a:sx n="66" d="100"/>
        <a:sy n="66" d="100"/>
      </p:scale>
      <p:origin x="0" y="-12222"/>
    </p:cViewPr>
  </p:sorterViewPr>
  <p:notesViewPr>
    <p:cSldViewPr snapToGrid="0">
      <p:cViewPr varScale="1">
        <p:scale>
          <a:sx n="81" d="100"/>
          <a:sy n="81" d="100"/>
        </p:scale>
        <p:origin x="4024" y="200"/>
      </p:cViewPr>
      <p:guideLst/>
    </p:cSldViewPr>
  </p:notesViewPr>
  <p:gridSpacing cx="360000" cy="3600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Hasbrouck" userId="0dc06d64-eb62-428a-b9dd-8a49b4a8ed12" providerId="ADAL" clId="{792ED448-5D0A-4726-9C5C-91B263744862}"/>
    <pc:docChg chg="undo custSel addSld delSld modSld modSection">
      <pc:chgData name="Jennifer Hasbrouck" userId="0dc06d64-eb62-428a-b9dd-8a49b4a8ed12" providerId="ADAL" clId="{792ED448-5D0A-4726-9C5C-91B263744862}" dt="2024-08-02T18:53:09.739" v="145" actId="27918"/>
      <pc:docMkLst>
        <pc:docMk/>
      </pc:docMkLst>
      <pc:sldChg chg="del">
        <pc:chgData name="Jennifer Hasbrouck" userId="0dc06d64-eb62-428a-b9dd-8a49b4a8ed12" providerId="ADAL" clId="{792ED448-5D0A-4726-9C5C-91B263744862}" dt="2024-08-02T18:52:15.524" v="140" actId="47"/>
        <pc:sldMkLst>
          <pc:docMk/>
          <pc:sldMk cId="3922321630" sldId="2146847985"/>
        </pc:sldMkLst>
      </pc:sldChg>
      <pc:sldChg chg="addSp delSp modSp add mod chgLayout">
        <pc:chgData name="Jennifer Hasbrouck" userId="0dc06d64-eb62-428a-b9dd-8a49b4a8ed12" providerId="ADAL" clId="{792ED448-5D0A-4726-9C5C-91B263744862}" dt="2024-08-02T18:53:09.739" v="145" actId="27918"/>
        <pc:sldMkLst>
          <pc:docMk/>
          <pc:sldMk cId="1534360" sldId="2146847986"/>
        </pc:sldMkLst>
        <pc:spChg chg="add del mod">
          <ac:chgData name="Jennifer Hasbrouck" userId="0dc06d64-eb62-428a-b9dd-8a49b4a8ed12" providerId="ADAL" clId="{792ED448-5D0A-4726-9C5C-91B263744862}" dt="2024-08-02T18:44:09.539" v="21" actId="478"/>
          <ac:spMkLst>
            <pc:docMk/>
            <pc:sldMk cId="1534360" sldId="2146847986"/>
            <ac:spMk id="6" creationId="{CE41CC74-2191-61DC-EB93-FBF88BAC059B}"/>
          </ac:spMkLst>
        </pc:spChg>
        <pc:spChg chg="add mod">
          <ac:chgData name="Jennifer Hasbrouck" userId="0dc06d64-eb62-428a-b9dd-8a49b4a8ed12" providerId="ADAL" clId="{792ED448-5D0A-4726-9C5C-91B263744862}" dt="2024-08-02T18:51:54.408" v="138" actId="1076"/>
          <ac:spMkLst>
            <pc:docMk/>
            <pc:sldMk cId="1534360" sldId="2146847986"/>
            <ac:spMk id="8" creationId="{10A35ED9-10B5-5B0C-6B62-5388C87EA06E}"/>
          </ac:spMkLst>
        </pc:spChg>
        <pc:spChg chg="add mod">
          <ac:chgData name="Jennifer Hasbrouck" userId="0dc06d64-eb62-428a-b9dd-8a49b4a8ed12" providerId="ADAL" clId="{792ED448-5D0A-4726-9C5C-91B263744862}" dt="2024-08-02T18:51:50.892" v="137" actId="1076"/>
          <ac:spMkLst>
            <pc:docMk/>
            <pc:sldMk cId="1534360" sldId="2146847986"/>
            <ac:spMk id="9" creationId="{E6D9D810-4B8F-623D-11DB-4ABFE88EC9A7}"/>
          </ac:spMkLst>
        </pc:spChg>
        <pc:spChg chg="add mod ord">
          <ac:chgData name="Jennifer Hasbrouck" userId="0dc06d64-eb62-428a-b9dd-8a49b4a8ed12" providerId="ADAL" clId="{792ED448-5D0A-4726-9C5C-91B263744862}" dt="2024-08-02T18:50:29.601" v="131" actId="20577"/>
          <ac:spMkLst>
            <pc:docMk/>
            <pc:sldMk cId="1534360" sldId="2146847986"/>
            <ac:spMk id="10" creationId="{ECA0B6D1-5050-997E-ADDD-50329F79D65E}"/>
          </ac:spMkLst>
        </pc:spChg>
        <pc:spChg chg="del mod">
          <ac:chgData name="Jennifer Hasbrouck" userId="0dc06d64-eb62-428a-b9dd-8a49b4a8ed12" providerId="ADAL" clId="{792ED448-5D0A-4726-9C5C-91B263744862}" dt="2024-08-02T18:43:15.961" v="18" actId="478"/>
          <ac:spMkLst>
            <pc:docMk/>
            <pc:sldMk cId="1534360" sldId="2146847986"/>
            <ac:spMk id="17" creationId="{D60FC87C-739B-6CB3-1597-6AF3F137BEF9}"/>
          </ac:spMkLst>
        </pc:spChg>
        <pc:spChg chg="del">
          <ac:chgData name="Jennifer Hasbrouck" userId="0dc06d64-eb62-428a-b9dd-8a49b4a8ed12" providerId="ADAL" clId="{792ED448-5D0A-4726-9C5C-91B263744862}" dt="2024-08-02T18:50:00.027" v="112" actId="478"/>
          <ac:spMkLst>
            <pc:docMk/>
            <pc:sldMk cId="1534360" sldId="2146847986"/>
            <ac:spMk id="18" creationId="{79C976BD-8A53-3BA4-9696-9B84BD3D0624}"/>
          </ac:spMkLst>
        </pc:spChg>
        <pc:spChg chg="mod">
          <ac:chgData name="Jennifer Hasbrouck" userId="0dc06d64-eb62-428a-b9dd-8a49b4a8ed12" providerId="ADAL" clId="{792ED448-5D0A-4726-9C5C-91B263744862}" dt="2024-08-02T18:51:45.794" v="136" actId="1076"/>
          <ac:spMkLst>
            <pc:docMk/>
            <pc:sldMk cId="1534360" sldId="2146847986"/>
            <ac:spMk id="28" creationId="{DDD64D04-8E23-B585-16F2-4BBA02849140}"/>
          </ac:spMkLst>
        </pc:spChg>
        <pc:graphicFrameChg chg="add mod">
          <ac:chgData name="Jennifer Hasbrouck" userId="0dc06d64-eb62-428a-b9dd-8a49b4a8ed12" providerId="ADAL" clId="{792ED448-5D0A-4726-9C5C-91B263744862}" dt="2024-08-02T18:50:34.399" v="132" actId="1076"/>
          <ac:graphicFrameMkLst>
            <pc:docMk/>
            <pc:sldMk cId="1534360" sldId="2146847986"/>
            <ac:graphicFrameMk id="4" creationId="{1185B545-4618-2006-8B15-66AFEC903582}"/>
          </ac:graphicFrameMkLst>
        </pc:graphicFrameChg>
        <pc:graphicFrameChg chg="add mod modGraphic">
          <ac:chgData name="Jennifer Hasbrouck" userId="0dc06d64-eb62-428a-b9dd-8a49b4a8ed12" providerId="ADAL" clId="{792ED448-5D0A-4726-9C5C-91B263744862}" dt="2024-08-02T18:51:58.382" v="139" actId="1076"/>
          <ac:graphicFrameMkLst>
            <pc:docMk/>
            <pc:sldMk cId="1534360" sldId="2146847986"/>
            <ac:graphicFrameMk id="5" creationId="{16E02410-3FEB-2260-12F1-ABAFD8B141A5}"/>
          </ac:graphicFrameMkLst>
        </pc:graphicFrameChg>
        <pc:graphicFrameChg chg="del mod">
          <ac:chgData name="Jennifer Hasbrouck" userId="0dc06d64-eb62-428a-b9dd-8a49b4a8ed12" providerId="ADAL" clId="{792ED448-5D0A-4726-9C5C-91B263744862}" dt="2024-08-02T18:43:57.849" v="19" actId="478"/>
          <ac:graphicFrameMkLst>
            <pc:docMk/>
            <pc:sldMk cId="1534360" sldId="2146847986"/>
            <ac:graphicFrameMk id="15" creationId="{09365A30-7424-568B-3203-BBAA518F1DAE}"/>
          </ac:graphicFrameMkLst>
        </pc:graphicFrameChg>
        <pc:picChg chg="del">
          <ac:chgData name="Jennifer Hasbrouck" userId="0dc06d64-eb62-428a-b9dd-8a49b4a8ed12" providerId="ADAL" clId="{792ED448-5D0A-4726-9C5C-91B263744862}" dt="2024-08-02T18:38:09.984" v="1" actId="478"/>
          <ac:picMkLst>
            <pc:docMk/>
            <pc:sldMk cId="1534360" sldId="2146847986"/>
            <ac:picMk id="1026" creationId="{31387024-A200-93A6-28F8-2C223FA06718}"/>
          </ac:picMkLst>
        </pc:picChg>
      </pc:sldChg>
    </pc:docChg>
  </pc:docChgLst>
  <pc:docChgLst>
    <pc:chgData name="Crystal Thomas" userId="528ff5c6-a9e5-43a3-a1f7-14072c7b090c" providerId="ADAL" clId="{36B96459-4312-495E-A3A3-5DCEEBEB473B}"/>
    <pc:docChg chg="undo custSel addSld delSld modSld sldOrd modSection">
      <pc:chgData name="Crystal Thomas" userId="528ff5c6-a9e5-43a3-a1f7-14072c7b090c" providerId="ADAL" clId="{36B96459-4312-495E-A3A3-5DCEEBEB473B}" dt="2024-08-20T16:51:40.109" v="453" actId="1076"/>
      <pc:docMkLst>
        <pc:docMk/>
      </pc:docMkLst>
      <pc:sldChg chg="del">
        <pc:chgData name="Crystal Thomas" userId="528ff5c6-a9e5-43a3-a1f7-14072c7b090c" providerId="ADAL" clId="{36B96459-4312-495E-A3A3-5DCEEBEB473B}" dt="2024-08-02T21:32:29.232" v="364" actId="47"/>
        <pc:sldMkLst>
          <pc:docMk/>
          <pc:sldMk cId="1835964529" sldId="531"/>
        </pc:sldMkLst>
      </pc:sldChg>
      <pc:sldChg chg="del">
        <pc:chgData name="Crystal Thomas" userId="528ff5c6-a9e5-43a3-a1f7-14072c7b090c" providerId="ADAL" clId="{36B96459-4312-495E-A3A3-5DCEEBEB473B}" dt="2024-08-02T21:32:20.084" v="361" actId="47"/>
        <pc:sldMkLst>
          <pc:docMk/>
          <pc:sldMk cId="155510388" sldId="532"/>
        </pc:sldMkLst>
      </pc:sldChg>
      <pc:sldChg chg="del modNotesTx">
        <pc:chgData name="Crystal Thomas" userId="528ff5c6-a9e5-43a3-a1f7-14072c7b090c" providerId="ADAL" clId="{36B96459-4312-495E-A3A3-5DCEEBEB473B}" dt="2024-08-02T21:32:26.310" v="362" actId="47"/>
        <pc:sldMkLst>
          <pc:docMk/>
          <pc:sldMk cId="253424101" sldId="608"/>
        </pc:sldMkLst>
      </pc:sldChg>
      <pc:sldChg chg="del">
        <pc:chgData name="Crystal Thomas" userId="528ff5c6-a9e5-43a3-a1f7-14072c7b090c" providerId="ADAL" clId="{36B96459-4312-495E-A3A3-5DCEEBEB473B}" dt="2024-08-02T21:32:27.852" v="363" actId="47"/>
        <pc:sldMkLst>
          <pc:docMk/>
          <pc:sldMk cId="820585846" sldId="609"/>
        </pc:sldMkLst>
      </pc:sldChg>
      <pc:sldChg chg="del">
        <pc:chgData name="Crystal Thomas" userId="528ff5c6-a9e5-43a3-a1f7-14072c7b090c" providerId="ADAL" clId="{36B96459-4312-495E-A3A3-5DCEEBEB473B}" dt="2024-08-02T21:31:50.302" v="355" actId="47"/>
        <pc:sldMkLst>
          <pc:docMk/>
          <pc:sldMk cId="2847171198" sldId="611"/>
        </pc:sldMkLst>
      </pc:sldChg>
      <pc:sldChg chg="del">
        <pc:chgData name="Crystal Thomas" userId="528ff5c6-a9e5-43a3-a1f7-14072c7b090c" providerId="ADAL" clId="{36B96459-4312-495E-A3A3-5DCEEBEB473B}" dt="2024-08-02T21:36:09.527" v="445" actId="47"/>
        <pc:sldMkLst>
          <pc:docMk/>
          <pc:sldMk cId="3976301959" sldId="612"/>
        </pc:sldMkLst>
      </pc:sldChg>
      <pc:sldChg chg="del">
        <pc:chgData name="Crystal Thomas" userId="528ff5c6-a9e5-43a3-a1f7-14072c7b090c" providerId="ADAL" clId="{36B96459-4312-495E-A3A3-5DCEEBEB473B}" dt="2024-08-01T20:04:24.405" v="0" actId="47"/>
        <pc:sldMkLst>
          <pc:docMk/>
          <pc:sldMk cId="679884307" sldId="2146847889"/>
        </pc:sldMkLst>
      </pc:sldChg>
      <pc:sldChg chg="ord">
        <pc:chgData name="Crystal Thomas" userId="528ff5c6-a9e5-43a3-a1f7-14072c7b090c" providerId="ADAL" clId="{36B96459-4312-495E-A3A3-5DCEEBEB473B}" dt="2024-08-01T20:05:38.872" v="10"/>
        <pc:sldMkLst>
          <pc:docMk/>
          <pc:sldMk cId="3466750230" sldId="2146847892"/>
        </pc:sldMkLst>
      </pc:sldChg>
      <pc:sldChg chg="modNotesTx">
        <pc:chgData name="Crystal Thomas" userId="528ff5c6-a9e5-43a3-a1f7-14072c7b090c" providerId="ADAL" clId="{36B96459-4312-495E-A3A3-5DCEEBEB473B}" dt="2024-08-20T16:51:21.610" v="449" actId="20577"/>
        <pc:sldMkLst>
          <pc:docMk/>
          <pc:sldMk cId="291105413" sldId="2146847904"/>
        </pc:sldMkLst>
      </pc:sldChg>
      <pc:sldChg chg="modSp mod">
        <pc:chgData name="Crystal Thomas" userId="528ff5c6-a9e5-43a3-a1f7-14072c7b090c" providerId="ADAL" clId="{36B96459-4312-495E-A3A3-5DCEEBEB473B}" dt="2024-08-06T19:57:08.779" v="446" actId="20577"/>
        <pc:sldMkLst>
          <pc:docMk/>
          <pc:sldMk cId="2185862391" sldId="2146847911"/>
        </pc:sldMkLst>
        <pc:spChg chg="mod">
          <ac:chgData name="Crystal Thomas" userId="528ff5c6-a9e5-43a3-a1f7-14072c7b090c" providerId="ADAL" clId="{36B96459-4312-495E-A3A3-5DCEEBEB473B}" dt="2024-08-06T19:57:08.779" v="446" actId="20577"/>
          <ac:spMkLst>
            <pc:docMk/>
            <pc:sldMk cId="2185862391" sldId="2146847911"/>
            <ac:spMk id="8" creationId="{69A40DE2-53E8-251E-F876-808F5816B436}"/>
          </ac:spMkLst>
        </pc:spChg>
      </pc:sldChg>
      <pc:sldChg chg="add del">
        <pc:chgData name="Crystal Thomas" userId="528ff5c6-a9e5-43a3-a1f7-14072c7b090c" providerId="ADAL" clId="{36B96459-4312-495E-A3A3-5DCEEBEB473B}" dt="2024-08-02T21:32:15.505" v="360" actId="47"/>
        <pc:sldMkLst>
          <pc:docMk/>
          <pc:sldMk cId="174797761" sldId="2146847950"/>
        </pc:sldMkLst>
      </pc:sldChg>
      <pc:sldChg chg="modSp mod">
        <pc:chgData name="Crystal Thomas" userId="528ff5c6-a9e5-43a3-a1f7-14072c7b090c" providerId="ADAL" clId="{36B96459-4312-495E-A3A3-5DCEEBEB473B}" dt="2024-08-20T16:51:40.109" v="453" actId="1076"/>
        <pc:sldMkLst>
          <pc:docMk/>
          <pc:sldMk cId="3531899928" sldId="2146847957"/>
        </pc:sldMkLst>
        <pc:spChg chg="mod">
          <ac:chgData name="Crystal Thomas" userId="528ff5c6-a9e5-43a3-a1f7-14072c7b090c" providerId="ADAL" clId="{36B96459-4312-495E-A3A3-5DCEEBEB473B}" dt="2024-08-20T16:51:40.109" v="453" actId="1076"/>
          <ac:spMkLst>
            <pc:docMk/>
            <pc:sldMk cId="3531899928" sldId="2146847957"/>
            <ac:spMk id="11" creationId="{E242EA11-305C-4F0F-4B77-D8071532E331}"/>
          </ac:spMkLst>
        </pc:spChg>
      </pc:sldChg>
      <pc:sldChg chg="ord">
        <pc:chgData name="Crystal Thomas" userId="528ff5c6-a9e5-43a3-a1f7-14072c7b090c" providerId="ADAL" clId="{36B96459-4312-495E-A3A3-5DCEEBEB473B}" dt="2024-08-02T16:34:27.802" v="202"/>
        <pc:sldMkLst>
          <pc:docMk/>
          <pc:sldMk cId="1511513426" sldId="2146847959"/>
        </pc:sldMkLst>
      </pc:sldChg>
      <pc:sldChg chg="modNotesTx">
        <pc:chgData name="Crystal Thomas" userId="528ff5c6-a9e5-43a3-a1f7-14072c7b090c" providerId="ADAL" clId="{36B96459-4312-495E-A3A3-5DCEEBEB473B}" dt="2024-08-20T16:48:20.776" v="447" actId="20577"/>
        <pc:sldMkLst>
          <pc:docMk/>
          <pc:sldMk cId="2453251885" sldId="2146847963"/>
        </pc:sldMkLst>
      </pc:sldChg>
      <pc:sldChg chg="addSp modSp mod">
        <pc:chgData name="Crystal Thomas" userId="528ff5c6-a9e5-43a3-a1f7-14072c7b090c" providerId="ADAL" clId="{36B96459-4312-495E-A3A3-5DCEEBEB473B}" dt="2024-08-02T21:34:34.867" v="410" actId="404"/>
        <pc:sldMkLst>
          <pc:docMk/>
          <pc:sldMk cId="4221430058" sldId="2146847964"/>
        </pc:sldMkLst>
        <pc:spChg chg="add mod">
          <ac:chgData name="Crystal Thomas" userId="528ff5c6-a9e5-43a3-a1f7-14072c7b090c" providerId="ADAL" clId="{36B96459-4312-495E-A3A3-5DCEEBEB473B}" dt="2024-08-02T21:34:34.867" v="410" actId="404"/>
          <ac:spMkLst>
            <pc:docMk/>
            <pc:sldMk cId="4221430058" sldId="2146847964"/>
            <ac:spMk id="9" creationId="{8348445F-51BF-7C61-65F9-75FFB7136D44}"/>
          </ac:spMkLst>
        </pc:spChg>
      </pc:sldChg>
      <pc:sldChg chg="delCm">
        <pc:chgData name="Crystal Thomas" userId="528ff5c6-a9e5-43a3-a1f7-14072c7b090c" providerId="ADAL" clId="{36B96459-4312-495E-A3A3-5DCEEBEB473B}" dt="2024-08-02T21:36:03.996" v="444"/>
        <pc:sldMkLst>
          <pc:docMk/>
          <pc:sldMk cId="1248964563" sldId="2146847969"/>
        </pc:sldMkLst>
        <pc:extLst>
          <p:ext xmlns:p="http://schemas.openxmlformats.org/presentationml/2006/main" uri="{D6D511B9-2390-475A-947B-AFAB55BFBCF1}">
            <pc226:cmChg xmlns:pc226="http://schemas.microsoft.com/office/powerpoint/2022/06/main/command" chg="del">
              <pc226:chgData name="Crystal Thomas" userId="528ff5c6-a9e5-43a3-a1f7-14072c7b090c" providerId="ADAL" clId="{36B96459-4312-495E-A3A3-5DCEEBEB473B}" dt="2024-08-02T21:36:03.996" v="444"/>
              <pc2:cmMkLst xmlns:pc2="http://schemas.microsoft.com/office/powerpoint/2019/9/main/command">
                <pc:docMk/>
                <pc:sldMk cId="1248964563" sldId="2146847969"/>
                <pc2:cmMk id="{48BD094C-477B-43FA-9915-F34A4F2626A6}"/>
              </pc2:cmMkLst>
            </pc226:cmChg>
          </p:ext>
        </pc:extLst>
      </pc:sldChg>
      <pc:sldChg chg="addSp delSp modSp mod">
        <pc:chgData name="Crystal Thomas" userId="528ff5c6-a9e5-43a3-a1f7-14072c7b090c" providerId="ADAL" clId="{36B96459-4312-495E-A3A3-5DCEEBEB473B}" dt="2024-08-02T19:39:40.456" v="353" actId="113"/>
        <pc:sldMkLst>
          <pc:docMk/>
          <pc:sldMk cId="3200632246" sldId="2146847970"/>
        </pc:sldMkLst>
        <pc:spChg chg="add mod ord">
          <ac:chgData name="Crystal Thomas" userId="528ff5c6-a9e5-43a3-a1f7-14072c7b090c" providerId="ADAL" clId="{36B96459-4312-495E-A3A3-5DCEEBEB473B}" dt="2024-08-02T19:39:40.456" v="353" actId="113"/>
          <ac:spMkLst>
            <pc:docMk/>
            <pc:sldMk cId="3200632246" sldId="2146847970"/>
            <ac:spMk id="9" creationId="{734C69B4-7FC6-7C66-317A-C752315F1118}"/>
          </ac:spMkLst>
        </pc:spChg>
        <pc:spChg chg="add mod">
          <ac:chgData name="Crystal Thomas" userId="528ff5c6-a9e5-43a3-a1f7-14072c7b090c" providerId="ADAL" clId="{36B96459-4312-495E-A3A3-5DCEEBEB473B}" dt="2024-08-02T19:38:34.468" v="344" actId="207"/>
          <ac:spMkLst>
            <pc:docMk/>
            <pc:sldMk cId="3200632246" sldId="2146847970"/>
            <ac:spMk id="10" creationId="{AEBE0DBB-E409-EFA7-21D6-9B3C5B0C4378}"/>
          </ac:spMkLst>
        </pc:spChg>
        <pc:picChg chg="del">
          <ac:chgData name="Crystal Thomas" userId="528ff5c6-a9e5-43a3-a1f7-14072c7b090c" providerId="ADAL" clId="{36B96459-4312-495E-A3A3-5DCEEBEB473B}" dt="2024-08-02T19:34:28.193" v="297" actId="478"/>
          <ac:picMkLst>
            <pc:docMk/>
            <pc:sldMk cId="3200632246" sldId="2146847970"/>
            <ac:picMk id="5" creationId="{D793A0F5-D5BF-FC7C-0526-D004940EFDCE}"/>
          </ac:picMkLst>
        </pc:picChg>
        <pc:picChg chg="add mod">
          <ac:chgData name="Crystal Thomas" userId="528ff5c6-a9e5-43a3-a1f7-14072c7b090c" providerId="ADAL" clId="{36B96459-4312-495E-A3A3-5DCEEBEB473B}" dt="2024-08-02T19:38:41.566" v="346" actId="1076"/>
          <ac:picMkLst>
            <pc:docMk/>
            <pc:sldMk cId="3200632246" sldId="2146847970"/>
            <ac:picMk id="7" creationId="{ACB061B3-4E3F-1CAB-2B08-05DCC9F99A41}"/>
          </ac:picMkLst>
        </pc:picChg>
      </pc:sldChg>
      <pc:sldChg chg="addSp modSp mod">
        <pc:chgData name="Crystal Thomas" userId="528ff5c6-a9e5-43a3-a1f7-14072c7b090c" providerId="ADAL" clId="{36B96459-4312-495E-A3A3-5DCEEBEB473B}" dt="2024-08-02T21:35:26.940" v="443" actId="1076"/>
        <pc:sldMkLst>
          <pc:docMk/>
          <pc:sldMk cId="2485893056" sldId="2146847975"/>
        </pc:sldMkLst>
        <pc:spChg chg="add mod">
          <ac:chgData name="Crystal Thomas" userId="528ff5c6-a9e5-43a3-a1f7-14072c7b090c" providerId="ADAL" clId="{36B96459-4312-495E-A3A3-5DCEEBEB473B}" dt="2024-08-02T21:35:26.940" v="443" actId="1076"/>
          <ac:spMkLst>
            <pc:docMk/>
            <pc:sldMk cId="2485893056" sldId="2146847975"/>
            <ac:spMk id="2" creationId="{D2A4921B-D316-E8EF-0E7F-553FD9758097}"/>
          </ac:spMkLst>
        </pc:spChg>
      </pc:sldChg>
      <pc:sldChg chg="modNotesTx">
        <pc:chgData name="Crystal Thomas" userId="528ff5c6-a9e5-43a3-a1f7-14072c7b090c" providerId="ADAL" clId="{36B96459-4312-495E-A3A3-5DCEEBEB473B}" dt="2024-08-20T16:51:12.294" v="448" actId="20577"/>
        <pc:sldMkLst>
          <pc:docMk/>
          <pc:sldMk cId="3313659685" sldId="2146847978"/>
        </pc:sldMkLst>
      </pc:sldChg>
      <pc:sldChg chg="del">
        <pc:chgData name="Crystal Thomas" userId="528ff5c6-a9e5-43a3-a1f7-14072c7b090c" providerId="ADAL" clId="{36B96459-4312-495E-A3A3-5DCEEBEB473B}" dt="2024-08-02T21:32:10.983" v="358" actId="47"/>
        <pc:sldMkLst>
          <pc:docMk/>
          <pc:sldMk cId="3927141138" sldId="2146847981"/>
        </pc:sldMkLst>
      </pc:sldChg>
      <pc:sldChg chg="del">
        <pc:chgData name="Crystal Thomas" userId="528ff5c6-a9e5-43a3-a1f7-14072c7b090c" providerId="ADAL" clId="{36B96459-4312-495E-A3A3-5DCEEBEB473B}" dt="2024-08-02T21:31:45.989" v="354" actId="47"/>
        <pc:sldMkLst>
          <pc:docMk/>
          <pc:sldMk cId="853650719" sldId="2146847982"/>
        </pc:sldMkLst>
      </pc:sldChg>
      <pc:sldChg chg="del">
        <pc:chgData name="Crystal Thomas" userId="528ff5c6-a9e5-43a3-a1f7-14072c7b090c" providerId="ADAL" clId="{36B96459-4312-495E-A3A3-5DCEEBEB473B}" dt="2024-08-02T21:32:00.729" v="357" actId="47"/>
        <pc:sldMkLst>
          <pc:docMk/>
          <pc:sldMk cId="1041066358" sldId="2146847983"/>
        </pc:sldMkLst>
      </pc:sldChg>
      <pc:sldChg chg="del">
        <pc:chgData name="Crystal Thomas" userId="528ff5c6-a9e5-43a3-a1f7-14072c7b090c" providerId="ADAL" clId="{36B96459-4312-495E-A3A3-5DCEEBEB473B}" dt="2024-08-02T21:31:59.894" v="356" actId="47"/>
        <pc:sldMkLst>
          <pc:docMk/>
          <pc:sldMk cId="1609260996" sldId="2146847984"/>
        </pc:sldMkLst>
      </pc:sldChg>
      <pc:sldChg chg="addSp delSp modSp add mod setBg">
        <pc:chgData name="Crystal Thomas" userId="528ff5c6-a9e5-43a3-a1f7-14072c7b090c" providerId="ADAL" clId="{36B96459-4312-495E-A3A3-5DCEEBEB473B}" dt="2024-08-02T18:27:29.177" v="296" actId="14100"/>
        <pc:sldMkLst>
          <pc:docMk/>
          <pc:sldMk cId="3922321630" sldId="2146847985"/>
        </pc:sldMkLst>
        <pc:spChg chg="del">
          <ac:chgData name="Crystal Thomas" userId="528ff5c6-a9e5-43a3-a1f7-14072c7b090c" providerId="ADAL" clId="{36B96459-4312-495E-A3A3-5DCEEBEB473B}" dt="2024-08-01T22:29:40.108" v="12" actId="478"/>
          <ac:spMkLst>
            <pc:docMk/>
            <pc:sldMk cId="3922321630" sldId="2146847985"/>
            <ac:spMk id="2" creationId="{00000000-0000-0000-0000-000000000000}"/>
          </ac:spMkLst>
        </pc:spChg>
        <pc:spChg chg="del">
          <ac:chgData name="Crystal Thomas" userId="528ff5c6-a9e5-43a3-a1f7-14072c7b090c" providerId="ADAL" clId="{36B96459-4312-495E-A3A3-5DCEEBEB473B}" dt="2024-08-01T22:29:41.498" v="13" actId="478"/>
          <ac:spMkLst>
            <pc:docMk/>
            <pc:sldMk cId="3922321630" sldId="2146847985"/>
            <ac:spMk id="4" creationId="{34857FB8-9A21-B96C-9C25-2543854A3D07}"/>
          </ac:spMkLst>
        </pc:spChg>
        <pc:spChg chg="del mod">
          <ac:chgData name="Crystal Thomas" userId="528ff5c6-a9e5-43a3-a1f7-14072c7b090c" providerId="ADAL" clId="{36B96459-4312-495E-A3A3-5DCEEBEB473B}" dt="2024-08-01T22:34:28.834" v="121" actId="478"/>
          <ac:spMkLst>
            <pc:docMk/>
            <pc:sldMk cId="3922321630" sldId="2146847985"/>
            <ac:spMk id="6" creationId="{41044747-EC7A-739E-B9E1-226906D8B78B}"/>
          </ac:spMkLst>
        </pc:spChg>
        <pc:spChg chg="del">
          <ac:chgData name="Crystal Thomas" userId="528ff5c6-a9e5-43a3-a1f7-14072c7b090c" providerId="ADAL" clId="{36B96459-4312-495E-A3A3-5DCEEBEB473B}" dt="2024-08-01T22:29:45.931" v="16" actId="478"/>
          <ac:spMkLst>
            <pc:docMk/>
            <pc:sldMk cId="3922321630" sldId="2146847985"/>
            <ac:spMk id="7" creationId="{4F4F811C-FF4B-7626-3AC9-97C8611BBAF8}"/>
          </ac:spMkLst>
        </pc:spChg>
        <pc:spChg chg="add del">
          <ac:chgData name="Crystal Thomas" userId="528ff5c6-a9e5-43a3-a1f7-14072c7b090c" providerId="ADAL" clId="{36B96459-4312-495E-A3A3-5DCEEBEB473B}" dt="2024-08-01T22:30:32.579" v="24" actId="26606"/>
          <ac:spMkLst>
            <pc:docMk/>
            <pc:sldMk cId="3922321630" sldId="2146847985"/>
            <ac:spMk id="9" creationId="{A4AC5506-6312-4701-8D3C-40187889A947}"/>
          </ac:spMkLst>
        </pc:spChg>
        <pc:spChg chg="del">
          <ac:chgData name="Crystal Thomas" userId="528ff5c6-a9e5-43a3-a1f7-14072c7b090c" providerId="ADAL" clId="{36B96459-4312-495E-A3A3-5DCEEBEB473B}" dt="2024-08-01T22:29:58.236" v="20" actId="478"/>
          <ac:spMkLst>
            <pc:docMk/>
            <pc:sldMk cId="3922321630" sldId="2146847985"/>
            <ac:spMk id="11" creationId="{E242EA11-305C-4F0F-4B77-D8071532E331}"/>
          </ac:spMkLst>
        </pc:spChg>
        <pc:spChg chg="add del mod">
          <ac:chgData name="Crystal Thomas" userId="528ff5c6-a9e5-43a3-a1f7-14072c7b090c" providerId="ADAL" clId="{36B96459-4312-495E-A3A3-5DCEEBEB473B}" dt="2024-08-01T22:34:31.693" v="122" actId="478"/>
          <ac:spMkLst>
            <pc:docMk/>
            <pc:sldMk cId="3922321630" sldId="2146847985"/>
            <ac:spMk id="14" creationId="{9C88B606-6429-3D8D-86A5-7B09BD4E4E18}"/>
          </ac:spMkLst>
        </pc:spChg>
        <pc:spChg chg="add mod">
          <ac:chgData name="Crystal Thomas" userId="528ff5c6-a9e5-43a3-a1f7-14072c7b090c" providerId="ADAL" clId="{36B96459-4312-495E-A3A3-5DCEEBEB473B}" dt="2024-08-02T17:08:42.393" v="261" actId="1076"/>
          <ac:spMkLst>
            <pc:docMk/>
            <pc:sldMk cId="3922321630" sldId="2146847985"/>
            <ac:spMk id="17" creationId="{D60FC87C-739B-6CB3-1597-6AF3F137BEF9}"/>
          </ac:spMkLst>
        </pc:spChg>
        <pc:spChg chg="add mod ord">
          <ac:chgData name="Crystal Thomas" userId="528ff5c6-a9e5-43a3-a1f7-14072c7b090c" providerId="ADAL" clId="{36B96459-4312-495E-A3A3-5DCEEBEB473B}" dt="2024-08-02T17:03:45.200" v="212" actId="1076"/>
          <ac:spMkLst>
            <pc:docMk/>
            <pc:sldMk cId="3922321630" sldId="2146847985"/>
            <ac:spMk id="18" creationId="{79C976BD-8A53-3BA4-9696-9B84BD3D0624}"/>
          </ac:spMkLst>
        </pc:spChg>
        <pc:spChg chg="add mod">
          <ac:chgData name="Crystal Thomas" userId="528ff5c6-a9e5-43a3-a1f7-14072c7b090c" providerId="ADAL" clId="{36B96459-4312-495E-A3A3-5DCEEBEB473B}" dt="2024-08-01T22:41:19.733" v="154" actId="767"/>
          <ac:spMkLst>
            <pc:docMk/>
            <pc:sldMk cId="3922321630" sldId="2146847985"/>
            <ac:spMk id="19" creationId="{65C61C5A-7017-2AA5-A0B0-98273E515C52}"/>
          </ac:spMkLst>
        </pc:spChg>
        <pc:spChg chg="add del mod ord">
          <ac:chgData name="Crystal Thomas" userId="528ff5c6-a9e5-43a3-a1f7-14072c7b090c" providerId="ADAL" clId="{36B96459-4312-495E-A3A3-5DCEEBEB473B}" dt="2024-08-02T17:04:16.430" v="221" actId="478"/>
          <ac:spMkLst>
            <pc:docMk/>
            <pc:sldMk cId="3922321630" sldId="2146847985"/>
            <ac:spMk id="20" creationId="{CC045DB3-44BC-D29C-D146-42B1FC1C17A8}"/>
          </ac:spMkLst>
        </pc:spChg>
        <pc:spChg chg="add del">
          <ac:chgData name="Crystal Thomas" userId="528ff5c6-a9e5-43a3-a1f7-14072c7b090c" providerId="ADAL" clId="{36B96459-4312-495E-A3A3-5DCEEBEB473B}" dt="2024-08-02T17:03:22.302" v="204" actId="478"/>
          <ac:spMkLst>
            <pc:docMk/>
            <pc:sldMk cId="3922321630" sldId="2146847985"/>
            <ac:spMk id="22" creationId="{7F396361-4D87-9CD5-2B22-D6DC460227B5}"/>
          </ac:spMkLst>
        </pc:spChg>
        <pc:spChg chg="add del mod">
          <ac:chgData name="Crystal Thomas" userId="528ff5c6-a9e5-43a3-a1f7-14072c7b090c" providerId="ADAL" clId="{36B96459-4312-495E-A3A3-5DCEEBEB473B}" dt="2024-08-02T17:21:12.837" v="283" actId="478"/>
          <ac:spMkLst>
            <pc:docMk/>
            <pc:sldMk cId="3922321630" sldId="2146847985"/>
            <ac:spMk id="24" creationId="{2A81D0B1-727E-E858-D80B-618E6D2802C8}"/>
          </ac:spMkLst>
        </pc:spChg>
        <pc:spChg chg="add mod">
          <ac:chgData name="Crystal Thomas" userId="528ff5c6-a9e5-43a3-a1f7-14072c7b090c" providerId="ADAL" clId="{36B96459-4312-495E-A3A3-5DCEEBEB473B}" dt="2024-08-02T17:22:40.454" v="292" actId="14100"/>
          <ac:spMkLst>
            <pc:docMk/>
            <pc:sldMk cId="3922321630" sldId="2146847985"/>
            <ac:spMk id="25" creationId="{C6F34253-8576-19C9-AB35-F060BF30C83A}"/>
          </ac:spMkLst>
        </pc:spChg>
        <pc:spChg chg="add mod">
          <ac:chgData name="Crystal Thomas" userId="528ff5c6-a9e5-43a3-a1f7-14072c7b090c" providerId="ADAL" clId="{36B96459-4312-495E-A3A3-5DCEEBEB473B}" dt="2024-08-02T17:05:27.608" v="235" actId="1076"/>
          <ac:spMkLst>
            <pc:docMk/>
            <pc:sldMk cId="3922321630" sldId="2146847985"/>
            <ac:spMk id="26" creationId="{5F7C06B3-A68D-4522-A9C7-CD66BCFD584F}"/>
          </ac:spMkLst>
        </pc:spChg>
        <pc:spChg chg="add mod">
          <ac:chgData name="Crystal Thomas" userId="528ff5c6-a9e5-43a3-a1f7-14072c7b090c" providerId="ADAL" clId="{36B96459-4312-495E-A3A3-5DCEEBEB473B}" dt="2024-08-02T17:22:45.603" v="293" actId="1076"/>
          <ac:spMkLst>
            <pc:docMk/>
            <pc:sldMk cId="3922321630" sldId="2146847985"/>
            <ac:spMk id="28" creationId="{DDD64D04-8E23-B585-16F2-4BBA02849140}"/>
          </ac:spMkLst>
        </pc:spChg>
        <pc:graphicFrameChg chg="del">
          <ac:chgData name="Crystal Thomas" userId="528ff5c6-a9e5-43a3-a1f7-14072c7b090c" providerId="ADAL" clId="{36B96459-4312-495E-A3A3-5DCEEBEB473B}" dt="2024-08-01T22:29:44.762" v="15" actId="478"/>
          <ac:graphicFrameMkLst>
            <pc:docMk/>
            <pc:sldMk cId="3922321630" sldId="2146847985"/>
            <ac:graphicFrameMk id="8" creationId="{23FA8943-31CA-0FF4-6874-22E7BA55776A}"/>
          </ac:graphicFrameMkLst>
        </pc:graphicFrameChg>
        <pc:graphicFrameChg chg="del">
          <ac:chgData name="Crystal Thomas" userId="528ff5c6-a9e5-43a3-a1f7-14072c7b090c" providerId="ADAL" clId="{36B96459-4312-495E-A3A3-5DCEEBEB473B}" dt="2024-08-01T22:29:43.351" v="14" actId="478"/>
          <ac:graphicFrameMkLst>
            <pc:docMk/>
            <pc:sldMk cId="3922321630" sldId="2146847985"/>
            <ac:graphicFrameMk id="10" creationId="{F09CF583-25C8-EE6D-F411-9DBB39F642CF}"/>
          </ac:graphicFrameMkLst>
        </pc:graphicFrameChg>
        <pc:graphicFrameChg chg="add del mod modGraphic">
          <ac:chgData name="Crystal Thomas" userId="528ff5c6-a9e5-43a3-a1f7-14072c7b090c" providerId="ADAL" clId="{36B96459-4312-495E-A3A3-5DCEEBEB473B}" dt="2024-08-01T22:40:45.161" v="148" actId="478"/>
          <ac:graphicFrameMkLst>
            <pc:docMk/>
            <pc:sldMk cId="3922321630" sldId="2146847985"/>
            <ac:graphicFrameMk id="12" creationId="{DC812747-7C74-34A3-B040-26695212772B}"/>
          </ac:graphicFrameMkLst>
        </pc:graphicFrameChg>
        <pc:graphicFrameChg chg="add mod modGraphic">
          <ac:chgData name="Crystal Thomas" userId="528ff5c6-a9e5-43a3-a1f7-14072c7b090c" providerId="ADAL" clId="{36B96459-4312-495E-A3A3-5DCEEBEB473B}" dt="2024-08-02T18:27:29.177" v="296" actId="14100"/>
          <ac:graphicFrameMkLst>
            <pc:docMk/>
            <pc:sldMk cId="3922321630" sldId="2146847985"/>
            <ac:graphicFrameMk id="15" creationId="{09365A30-7424-568B-3203-BBAA518F1DAE}"/>
          </ac:graphicFrameMkLst>
        </pc:graphicFrameChg>
        <pc:picChg chg="add del mod">
          <ac:chgData name="Crystal Thomas" userId="528ff5c6-a9e5-43a3-a1f7-14072c7b090c" providerId="ADAL" clId="{36B96459-4312-495E-A3A3-5DCEEBEB473B}" dt="2024-08-02T17:03:53.504" v="217" actId="478"/>
          <ac:picMkLst>
            <pc:docMk/>
            <pc:sldMk cId="3922321630" sldId="2146847985"/>
            <ac:picMk id="5" creationId="{27BA4286-FF7E-B182-F6EF-263515055684}"/>
          </ac:picMkLst>
        </pc:picChg>
        <pc:picChg chg="add mod">
          <ac:chgData name="Crystal Thomas" userId="528ff5c6-a9e5-43a3-a1f7-14072c7b090c" providerId="ADAL" clId="{36B96459-4312-495E-A3A3-5DCEEBEB473B}" dt="2024-08-02T17:03:48.176" v="214" actId="1076"/>
          <ac:picMkLst>
            <pc:docMk/>
            <pc:sldMk cId="3922321630" sldId="2146847985"/>
            <ac:picMk id="1026" creationId="{31387024-A200-93A6-28F8-2C223FA0671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1169689695605"/>
          <c:y val="0.12984082891021331"/>
          <c:w val="0.39532159522614907"/>
          <c:h val="0.71112258633375824"/>
        </c:manualLayout>
      </c:layout>
      <c:doughnutChart>
        <c:varyColors val="1"/>
        <c:ser>
          <c:idx val="0"/>
          <c:order val="0"/>
          <c:tx>
            <c:strRef>
              <c:f>Sheet1!$B$1</c:f>
              <c:strCache>
                <c:ptCount val="1"/>
                <c:pt idx="0">
                  <c:v>Column1</c:v>
                </c:pt>
              </c:strCache>
            </c:strRef>
          </c:tx>
          <c:dPt>
            <c:idx val="0"/>
            <c:bubble3D val="0"/>
            <c:spPr>
              <a:solidFill>
                <a:srgbClr val="152F41"/>
              </a:solidFill>
              <a:ln w="19050">
                <a:solidFill>
                  <a:schemeClr val="lt1"/>
                </a:solidFill>
              </a:ln>
              <a:effectLst/>
            </c:spPr>
            <c:extLst>
              <c:ext xmlns:c16="http://schemas.microsoft.com/office/drawing/2014/chart" uri="{C3380CC4-5D6E-409C-BE32-E72D297353CC}">
                <c16:uniqueId val="{00000001-45AA-4D3A-9D2D-E409C895787B}"/>
              </c:ext>
            </c:extLst>
          </c:dPt>
          <c:dPt>
            <c:idx val="1"/>
            <c:bubble3D val="0"/>
            <c:spPr>
              <a:solidFill>
                <a:srgbClr val="9E489B"/>
              </a:solidFill>
              <a:ln w="19050">
                <a:solidFill>
                  <a:schemeClr val="lt1"/>
                </a:solidFill>
              </a:ln>
              <a:effectLst/>
            </c:spPr>
            <c:extLst>
              <c:ext xmlns:c16="http://schemas.microsoft.com/office/drawing/2014/chart" uri="{C3380CC4-5D6E-409C-BE32-E72D297353CC}">
                <c16:uniqueId val="{00000003-45AA-4D3A-9D2D-E409C895787B}"/>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45AA-4D3A-9D2D-E409C89578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AA-4D3A-9D2D-E409C89578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5AA-4D3A-9D2D-E409C89578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5AA-4D3A-9D2D-E409C89578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5AA-4D3A-9D2D-E409C895787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5AA-4D3A-9D2D-E409C895787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5AA-4D3A-9D2D-E409C895787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5AA-4D3A-9D2D-E409C895787B}"/>
              </c:ext>
            </c:extLst>
          </c:dPt>
          <c:dLbls>
            <c:dLbl>
              <c:idx val="0"/>
              <c:layout>
                <c:manualLayout>
                  <c:x val="-0.14207927991855612"/>
                  <c:y val="-5.716361565870471E-2"/>
                </c:manualLayout>
              </c:layout>
              <c:tx>
                <c:rich>
                  <a:bodyPr/>
                  <a:lstStyle/>
                  <a:p>
                    <a:fld id="{8FC2A132-5797-437B-9EB6-717C1003C59F}" type="CATEGORYNAME">
                      <a:rPr lang="en-US" b="0">
                        <a:solidFill>
                          <a:sysClr val="windowText" lastClr="000000"/>
                        </a:solidFill>
                        <a:latin typeface="+mn-lt"/>
                      </a:rPr>
                      <a:pPr/>
                      <a:t>[CATEGORY NAME]</a:t>
                    </a:fld>
                    <a:endParaRPr lang="en-US" b="0" baseline="0">
                      <a:solidFill>
                        <a:sysClr val="windowText" lastClr="000000"/>
                      </a:solidFill>
                      <a:latin typeface="+mn-lt"/>
                    </a:endParaRPr>
                  </a:p>
                  <a:p>
                    <a:fld id="{B88559F2-0F95-46E3-A956-4B604163AE1D}" type="VALUE">
                      <a:rPr lang="en-US" sz="2000" b="1">
                        <a:solidFill>
                          <a:sysClr val="windowText" lastClr="000000"/>
                        </a:solidFill>
                        <a:latin typeface="+mn-lt"/>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5AA-4D3A-9D2D-E409C895787B}"/>
                </c:ext>
              </c:extLst>
            </c:dLbl>
            <c:dLbl>
              <c:idx val="1"/>
              <c:layout>
                <c:manualLayout>
                  <c:x val="0.21311891987783407"/>
                  <c:y val="-5.0018163701366664E-2"/>
                </c:manualLayout>
              </c:layout>
              <c:tx>
                <c:rich>
                  <a:bodyPr/>
                  <a:lstStyle/>
                  <a:p>
                    <a:fld id="{8F7D3231-6361-40BE-82F7-E8C409B116D9}" type="CATEGORYNAME">
                      <a:rPr lang="en-US">
                        <a:solidFill>
                          <a:sysClr val="windowText" lastClr="000000"/>
                        </a:solidFill>
                      </a:rPr>
                      <a:pPr/>
                      <a:t>[CATEGORY NAME]</a:t>
                    </a:fld>
                    <a:endParaRPr lang="en-US" baseline="0">
                      <a:solidFill>
                        <a:sysClr val="windowText" lastClr="000000"/>
                      </a:solidFill>
                    </a:endParaRPr>
                  </a:p>
                  <a:p>
                    <a:fld id="{70899C25-BB3F-45B8-A307-C16FC81182D7}"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5AA-4D3A-9D2D-E409C895787B}"/>
                </c:ext>
              </c:extLst>
            </c:dLbl>
            <c:dLbl>
              <c:idx val="2"/>
              <c:layout>
                <c:manualLayout>
                  <c:x val="0.21988459987395592"/>
                  <c:y val="2.8581807829352355E-2"/>
                </c:manualLayout>
              </c:layout>
              <c:tx>
                <c:rich>
                  <a:bodyPr/>
                  <a:lstStyle/>
                  <a:p>
                    <a:fld id="{9D617EDA-91E9-4263-857B-5912E8EEF3C0}" type="CATEGORYNAME">
                      <a:rPr lang="en-US">
                        <a:solidFill>
                          <a:sysClr val="windowText" lastClr="000000"/>
                        </a:solidFill>
                      </a:rPr>
                      <a:pPr/>
                      <a:t>[CATEGORY NAME]</a:t>
                    </a:fld>
                    <a:endParaRPr lang="en-US" baseline="0">
                      <a:solidFill>
                        <a:sysClr val="windowText" lastClr="000000"/>
                      </a:solidFill>
                    </a:endParaRPr>
                  </a:p>
                  <a:p>
                    <a:fld id="{99E2AC4E-9705-4C91-A396-BDACF18DDBDB}"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45AA-4D3A-9D2D-E409C895787B}"/>
                </c:ext>
              </c:extLst>
            </c:dLbl>
            <c:dLbl>
              <c:idx val="3"/>
              <c:tx>
                <c:rich>
                  <a:bodyPr/>
                  <a:lstStyle/>
                  <a:p>
                    <a:fld id="{9E6892B6-0E81-431E-BDDA-380FF80C8B9A}" type="CATEGORYNAME">
                      <a:rPr lang="en-US">
                        <a:solidFill>
                          <a:sysClr val="windowText" lastClr="000000"/>
                        </a:solidFill>
                      </a:rPr>
                      <a:pPr/>
                      <a:t>[CATEGORY NAME]</a:t>
                    </a:fld>
                    <a:endParaRPr lang="en-US" baseline="0">
                      <a:solidFill>
                        <a:sysClr val="windowText" lastClr="000000"/>
                      </a:solidFill>
                    </a:endParaRPr>
                  </a:p>
                  <a:p>
                    <a:fld id="{A1F3EDE4-2259-4E1F-9D47-19FD0599A301}"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45AA-4D3A-9D2D-E409C895787B}"/>
                </c:ext>
              </c:extLst>
            </c:dLbl>
            <c:dLbl>
              <c:idx val="4"/>
              <c:tx>
                <c:rich>
                  <a:bodyPr/>
                  <a:lstStyle/>
                  <a:p>
                    <a:fld id="{73F62888-127D-4BF3-A547-F619509980EF}" type="CATEGORYNAME">
                      <a:rPr lang="en-US">
                        <a:solidFill>
                          <a:sysClr val="windowText" lastClr="000000"/>
                        </a:solidFill>
                      </a:rPr>
                      <a:pPr/>
                      <a:t>[CATEGORY NAME]</a:t>
                    </a:fld>
                    <a:endParaRPr lang="en-US" baseline="0">
                      <a:solidFill>
                        <a:sysClr val="windowText" lastClr="000000"/>
                      </a:solidFill>
                    </a:endParaRPr>
                  </a:p>
                  <a:p>
                    <a:fld id="{97C1740C-F6A2-431F-9092-3449E571CE20}"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5AA-4D3A-9D2D-E409C895787B}"/>
                </c:ext>
              </c:extLst>
            </c:dLbl>
            <c:dLbl>
              <c:idx val="5"/>
              <c:tx>
                <c:rich>
                  <a:bodyPr/>
                  <a:lstStyle/>
                  <a:p>
                    <a:fld id="{645A1FC4-BBF1-4242-9524-5496314F4039}" type="CATEGORYNAME">
                      <a:rPr lang="en-US">
                        <a:solidFill>
                          <a:srgbClr val="000000"/>
                        </a:solidFill>
                      </a:rPr>
                      <a:pPr/>
                      <a:t>[CATEGORY NAME]</a:t>
                    </a:fld>
                    <a:endParaRPr lang="en-US" baseline="0">
                      <a:solidFill>
                        <a:srgbClr val="000000"/>
                      </a:solidFill>
                    </a:endParaRPr>
                  </a:p>
                  <a:p>
                    <a:fld id="{EC68D968-40E8-4C3F-9772-EC4846DB6B9B}" type="VALUE">
                      <a:rPr lang="en-US" sz="2000" b="1">
                        <a:solidFill>
                          <a:srgbClr val="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5AA-4D3A-9D2D-E409C895787B}"/>
                </c:ext>
              </c:extLst>
            </c:dLbl>
            <c:dLbl>
              <c:idx val="6"/>
              <c:tx>
                <c:rich>
                  <a:bodyPr rot="0" spcFirstLastPara="1" vertOverflow="ellipsis" vert="horz" wrap="square" lIns="38100" tIns="19050" rIns="38100" bIns="19050" anchor="ctr" anchorCtr="1">
                    <a:noAutofit/>
                  </a:bodyPr>
                  <a:lstStyle/>
                  <a:p>
                    <a:pPr>
                      <a:defRPr sz="1600" b="0" i="0" u="none" strike="noStrike" kern="1200" baseline="0">
                        <a:solidFill>
                          <a:sysClr val="windowText" lastClr="000000"/>
                        </a:solidFill>
                        <a:latin typeface="+mn-lt"/>
                        <a:ea typeface="+mn-ea"/>
                        <a:cs typeface="+mn-cs"/>
                      </a:defRPr>
                    </a:pPr>
                    <a:fld id="{81DF44E6-3D61-4778-AFD4-AD88D410B18E}" type="CATEGORYNAME">
                      <a:rPr lang="en-US" b="0" smtClean="0">
                        <a:solidFill>
                          <a:sysClr val="windowText" lastClr="000000"/>
                        </a:solidFill>
                        <a:latin typeface="+mn-lt"/>
                      </a:rPr>
                      <a:pPr>
                        <a:defRPr sz="1600">
                          <a:solidFill>
                            <a:sysClr val="windowText" lastClr="000000"/>
                          </a:solidFill>
                        </a:defRPr>
                      </a:pPr>
                      <a:t>[CATEGORY NAME]</a:t>
                    </a:fld>
                    <a:endParaRPr lang="en-US" sz="2000" b="0" baseline="0">
                      <a:solidFill>
                        <a:sysClr val="windowText" lastClr="000000"/>
                      </a:solidFill>
                      <a:latin typeface="+mn-lt"/>
                    </a:endParaRPr>
                  </a:p>
                  <a:p>
                    <a:pPr>
                      <a:defRPr sz="1600">
                        <a:solidFill>
                          <a:sysClr val="windowText" lastClr="000000"/>
                        </a:solidFill>
                      </a:defRPr>
                    </a:pPr>
                    <a:fld id="{843CBEEC-FC75-4438-97A0-E1DA2DC004C9}" type="VALUE">
                      <a:rPr lang="en-US" sz="2000" b="1" baseline="0" smtClean="0">
                        <a:solidFill>
                          <a:sysClr val="windowText" lastClr="000000"/>
                        </a:solidFill>
                        <a:latin typeface="+mn-lt"/>
                      </a:rPr>
                      <a:pPr>
                        <a:defRPr sz="1600">
                          <a:solidFill>
                            <a:sysClr val="windowText" lastClr="000000"/>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752818282636355"/>
                      <c:h val="0.16092598243270412"/>
                    </c:manualLayout>
                  </c15:layout>
                  <c15:dlblFieldTable/>
                  <c15:showDataLabelsRange val="0"/>
                </c:ext>
                <c:ext xmlns:c16="http://schemas.microsoft.com/office/drawing/2014/chart" uri="{C3380CC4-5D6E-409C-BE32-E72D297353CC}">
                  <c16:uniqueId val="{0000000D-45AA-4D3A-9D2D-E409C895787B}"/>
                </c:ext>
              </c:extLst>
            </c:dLbl>
            <c:dLbl>
              <c:idx val="7"/>
              <c:tx>
                <c:rich>
                  <a:bodyPr/>
                  <a:lstStyle/>
                  <a:p>
                    <a:fld id="{9466762E-570C-4FC0-9044-9980790A9C49}" type="CATEGORYNAME">
                      <a:rPr lang="en-US" smtClean="0"/>
                      <a:pPr/>
                      <a:t>[CATEGORY NAME]</a:t>
                    </a:fld>
                    <a:endParaRPr lang="en-US" baseline="0"/>
                  </a:p>
                  <a:p>
                    <a:r>
                      <a:rPr lang="en-US" b="0" baseline="0">
                        <a:latin typeface="+mn-lt"/>
                      </a:rPr>
                      <a:t> </a:t>
                    </a:r>
                    <a:fld id="{CD0527B2-21BC-408C-9EC8-A3330C7693C5}" type="VALUE">
                      <a:rPr lang="en-US" sz="2000" b="1" baseline="0">
                        <a:latin typeface="+mn-lt"/>
                      </a:rPr>
                      <a:pPr/>
                      <a:t>[VALUE]</a:t>
                    </a:fld>
                    <a:endParaRPr lang="en-US" b="0" baseline="0">
                      <a:latin typeface="+mn-lt"/>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45AA-4D3A-9D2D-E409C895787B}"/>
                </c:ext>
              </c:extLst>
            </c:dLbl>
            <c:dLbl>
              <c:idx val="8"/>
              <c:tx>
                <c:rich>
                  <a:bodyPr rot="0" spcFirstLastPara="1" vertOverflow="ellipsis" vert="horz" wrap="square" lIns="38100" tIns="19050" rIns="38100" bIns="19050" anchor="ctr" anchorCtr="1">
                    <a:noAutofit/>
                  </a:bodyPr>
                  <a:lstStyle/>
                  <a:p>
                    <a:pPr>
                      <a:defRPr sz="1600" b="0" i="0" u="none" strike="noStrike" kern="1200" baseline="0">
                        <a:solidFill>
                          <a:sysClr val="windowText" lastClr="000000"/>
                        </a:solidFill>
                        <a:latin typeface="+mn-lt"/>
                        <a:ea typeface="+mn-ea"/>
                        <a:cs typeface="+mn-cs"/>
                      </a:defRPr>
                    </a:pPr>
                    <a:fld id="{E002909E-C676-4322-8DD2-BAFA058AE3A8}" type="CATEGORYNAME">
                      <a:rPr lang="en-US" b="0">
                        <a:solidFill>
                          <a:sysClr val="windowText" lastClr="000000"/>
                        </a:solidFill>
                        <a:latin typeface="+mn-lt"/>
                      </a:rPr>
                      <a:pPr>
                        <a:defRPr sz="1600">
                          <a:solidFill>
                            <a:sysClr val="windowText" lastClr="000000"/>
                          </a:solidFill>
                        </a:defRPr>
                      </a:pPr>
                      <a:t>[CATEGORY NAME]</a:t>
                    </a:fld>
                    <a:endParaRPr lang="en-US" b="0" baseline="0">
                      <a:solidFill>
                        <a:sysClr val="windowText" lastClr="000000"/>
                      </a:solidFill>
                      <a:latin typeface="+mn-lt"/>
                    </a:endParaRPr>
                  </a:p>
                  <a:p>
                    <a:pPr>
                      <a:defRPr sz="1600">
                        <a:solidFill>
                          <a:sysClr val="windowText" lastClr="000000"/>
                        </a:solidFill>
                      </a:defRPr>
                    </a:pPr>
                    <a:fld id="{58C79DE0-E748-40A6-8EF8-27D75269F042}" type="VALUE">
                      <a:rPr lang="en-US" sz="2000" b="1">
                        <a:solidFill>
                          <a:sysClr val="windowText" lastClr="000000"/>
                        </a:solidFill>
                        <a:latin typeface="+mn-lt"/>
                      </a:rPr>
                      <a:pPr>
                        <a:defRPr sz="1600">
                          <a:solidFill>
                            <a:sysClr val="windowText" lastClr="000000"/>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4518038892379806"/>
                      <c:h val="0.14119558439782465"/>
                    </c:manualLayout>
                  </c15:layout>
                  <c15:dlblFieldTable/>
                  <c15:showDataLabelsRange val="0"/>
                </c:ext>
                <c:ext xmlns:c16="http://schemas.microsoft.com/office/drawing/2014/chart" uri="{C3380CC4-5D6E-409C-BE32-E72D297353CC}">
                  <c16:uniqueId val="{00000011-45AA-4D3A-9D2D-E409C895787B}"/>
                </c:ext>
              </c:extLst>
            </c:dLbl>
            <c:dLbl>
              <c:idx val="9"/>
              <c:tx>
                <c:rich>
                  <a:bodyPr/>
                  <a:lstStyle/>
                  <a:p>
                    <a:fld id="{A6B88870-4409-4014-9140-BEEC86370BF3}" type="CATEGORYNAME">
                      <a:rPr lang="en-US"/>
                      <a:pPr/>
                      <a:t>[CATEGORY NAME]</a:t>
                    </a:fld>
                    <a:endParaRPr lang="en-US" baseline="0"/>
                  </a:p>
                  <a:p>
                    <a:fld id="{44BF9E1F-BE82-45E5-81A5-E0A162083FFD}" type="VALUE">
                      <a:rPr lang="en-US" sz="2000">
                        <a:latin typeface="+mj-lt"/>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45AA-4D3A-9D2D-E409C895787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Large Cap</c:v>
                </c:pt>
                <c:pt idx="1">
                  <c:v>Mid Cap</c:v>
                </c:pt>
                <c:pt idx="2">
                  <c:v>Small Cap</c:v>
                </c:pt>
              </c:strCache>
            </c:strRef>
          </c:cat>
          <c:val>
            <c:numRef>
              <c:f>Sheet1!$B$2:$B$4</c:f>
              <c:numCache>
                <c:formatCode>0.00%</c:formatCode>
                <c:ptCount val="3"/>
                <c:pt idx="0">
                  <c:v>0.92649999999999999</c:v>
                </c:pt>
                <c:pt idx="1">
                  <c:v>6.9800000000000001E-2</c:v>
                </c:pt>
                <c:pt idx="2">
                  <c:v>3.7000000000000002E-3</c:v>
                </c:pt>
              </c:numCache>
            </c:numRef>
          </c:val>
          <c:extLst>
            <c:ext xmlns:c16="http://schemas.microsoft.com/office/drawing/2014/chart" uri="{C3380CC4-5D6E-409C-BE32-E72D297353CC}">
              <c16:uniqueId val="{00000014-45AA-4D3A-9D2D-E409C895787B}"/>
            </c:ext>
          </c:extLst>
        </c:ser>
        <c:dLbls>
          <c:showLegendKey val="0"/>
          <c:showVal val="0"/>
          <c:showCatName val="0"/>
          <c:showSerName val="0"/>
          <c:showPercent val="0"/>
          <c:showBubbleSize val="0"/>
          <c:showLeaderLines val="1"/>
        </c:dLbls>
        <c:firstSliceAng val="9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1169689695605"/>
          <c:y val="0.12984082891021331"/>
          <c:w val="0.39532159522614907"/>
          <c:h val="0.71112258633375824"/>
        </c:manualLayout>
      </c:layout>
      <c:doughnutChart>
        <c:varyColors val="1"/>
        <c:ser>
          <c:idx val="0"/>
          <c:order val="0"/>
          <c:tx>
            <c:strRef>
              <c:f>Sheet1!$B$1</c:f>
              <c:strCache>
                <c:ptCount val="1"/>
                <c:pt idx="0">
                  <c:v>Column1</c:v>
                </c:pt>
              </c:strCache>
            </c:strRef>
          </c:tx>
          <c:dPt>
            <c:idx val="0"/>
            <c:bubble3D val="0"/>
            <c:spPr>
              <a:solidFill>
                <a:srgbClr val="233454"/>
              </a:solidFill>
              <a:ln w="19050">
                <a:solidFill>
                  <a:schemeClr val="lt1"/>
                </a:solidFill>
              </a:ln>
              <a:effectLst/>
            </c:spPr>
            <c:extLst>
              <c:ext xmlns:c16="http://schemas.microsoft.com/office/drawing/2014/chart" uri="{C3380CC4-5D6E-409C-BE32-E72D297353CC}">
                <c16:uniqueId val="{00000001-C971-44F9-A0AE-BFF7AF5B718E}"/>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C971-44F9-A0AE-BFF7AF5B718E}"/>
              </c:ext>
            </c:extLst>
          </c:dPt>
          <c:dPt>
            <c:idx val="2"/>
            <c:bubble3D val="0"/>
            <c:spPr>
              <a:solidFill>
                <a:srgbClr val="30F2BB"/>
              </a:solidFill>
              <a:ln w="19050">
                <a:solidFill>
                  <a:schemeClr val="lt1"/>
                </a:solidFill>
              </a:ln>
              <a:effectLst/>
            </c:spPr>
            <c:extLst>
              <c:ext xmlns:c16="http://schemas.microsoft.com/office/drawing/2014/chart" uri="{C3380CC4-5D6E-409C-BE32-E72D297353CC}">
                <c16:uniqueId val="{00000005-C971-44F9-A0AE-BFF7AF5B718E}"/>
              </c:ext>
            </c:extLst>
          </c:dPt>
          <c:dPt>
            <c:idx val="3"/>
            <c:bubble3D val="0"/>
            <c:spPr>
              <a:solidFill>
                <a:srgbClr val="9E489B"/>
              </a:solidFill>
              <a:ln w="19050">
                <a:solidFill>
                  <a:schemeClr val="lt1"/>
                </a:solidFill>
              </a:ln>
              <a:effectLst/>
            </c:spPr>
            <c:extLst>
              <c:ext xmlns:c16="http://schemas.microsoft.com/office/drawing/2014/chart" uri="{C3380CC4-5D6E-409C-BE32-E72D297353CC}">
                <c16:uniqueId val="{00000007-C971-44F9-A0AE-BFF7AF5B718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C971-44F9-A0AE-BFF7AF5B718E}"/>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C971-44F9-A0AE-BFF7AF5B718E}"/>
              </c:ext>
            </c:extLst>
          </c:dPt>
          <c:dPt>
            <c:idx val="6"/>
            <c:bubble3D val="0"/>
            <c:spPr>
              <a:solidFill>
                <a:srgbClr val="00AFF1"/>
              </a:solidFill>
              <a:ln w="19050">
                <a:solidFill>
                  <a:schemeClr val="lt1"/>
                </a:solidFill>
              </a:ln>
              <a:effectLst/>
            </c:spPr>
            <c:extLst>
              <c:ext xmlns:c16="http://schemas.microsoft.com/office/drawing/2014/chart" uri="{C3380CC4-5D6E-409C-BE32-E72D297353CC}">
                <c16:uniqueId val="{0000000D-C971-44F9-A0AE-BFF7AF5B718E}"/>
              </c:ext>
            </c:extLst>
          </c:dPt>
          <c:dPt>
            <c:idx val="7"/>
            <c:bubble3D val="0"/>
            <c:spPr>
              <a:solidFill>
                <a:srgbClr val="30F2BB"/>
              </a:solidFill>
              <a:ln w="19050">
                <a:solidFill>
                  <a:schemeClr val="lt1"/>
                </a:solidFill>
              </a:ln>
              <a:effectLst/>
            </c:spPr>
            <c:extLst>
              <c:ext xmlns:c16="http://schemas.microsoft.com/office/drawing/2014/chart" uri="{C3380CC4-5D6E-409C-BE32-E72D297353CC}">
                <c16:uniqueId val="{0000000F-C971-44F9-A0AE-BFF7AF5B718E}"/>
              </c:ext>
            </c:extLst>
          </c:dPt>
          <c:dPt>
            <c:idx val="8"/>
            <c:bubble3D val="0"/>
            <c:spPr>
              <a:solidFill>
                <a:srgbClr val="8BE1FF"/>
              </a:solidFill>
              <a:ln w="19050">
                <a:solidFill>
                  <a:schemeClr val="lt1"/>
                </a:solidFill>
              </a:ln>
              <a:effectLst/>
            </c:spPr>
            <c:extLst>
              <c:ext xmlns:c16="http://schemas.microsoft.com/office/drawing/2014/chart" uri="{C3380CC4-5D6E-409C-BE32-E72D297353CC}">
                <c16:uniqueId val="{00000011-C971-44F9-A0AE-BFF7AF5B718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971-44F9-A0AE-BFF7AF5B718E}"/>
              </c:ext>
            </c:extLst>
          </c:dPt>
          <c:dLbls>
            <c:dLbl>
              <c:idx val="0"/>
              <c:layout>
                <c:manualLayout>
                  <c:x val="-0.11426749567063675"/>
                  <c:y val="-0.30018917505135695"/>
                </c:manualLayout>
              </c:layout>
              <c:tx>
                <c:rich>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fld id="{8FC2A132-5797-437B-9EB6-717C1003C59F}" type="CATEGORYNAME">
                      <a:rPr lang="en-US" b="0">
                        <a:solidFill>
                          <a:sysClr val="windowText" lastClr="000000"/>
                        </a:solidFill>
                        <a:latin typeface="+mn-lt"/>
                      </a:rPr>
                      <a:pPr>
                        <a:defRPr sz="1800">
                          <a:solidFill>
                            <a:sysClr val="windowText" lastClr="000000"/>
                          </a:solidFill>
                        </a:defRPr>
                      </a:pPr>
                      <a:t>[CATEGORY NAME]</a:t>
                    </a:fld>
                    <a:endParaRPr lang="en-US" b="0" baseline="0" dirty="0">
                      <a:solidFill>
                        <a:sysClr val="windowText" lastClr="000000"/>
                      </a:solidFill>
                      <a:latin typeface="+mn-lt"/>
                    </a:endParaRPr>
                  </a:p>
                  <a:p>
                    <a:pPr>
                      <a:defRPr sz="1800">
                        <a:solidFill>
                          <a:sysClr val="windowText" lastClr="000000"/>
                        </a:solidFill>
                      </a:defRPr>
                    </a:pPr>
                    <a:fld id="{B88559F2-0F95-46E3-A956-4B604163AE1D}" type="VALUE">
                      <a:rPr lang="en-US" sz="2000" b="1">
                        <a:solidFill>
                          <a:sysClr val="windowText" lastClr="000000"/>
                        </a:solidFill>
                        <a:latin typeface="+mn-lt"/>
                      </a:rPr>
                      <a:pPr>
                        <a:defRPr sz="1800">
                          <a:solidFill>
                            <a:sysClr val="windowText" lastClr="000000"/>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971-44F9-A0AE-BFF7AF5B718E}"/>
                </c:ext>
              </c:extLst>
            </c:dLbl>
            <c:dLbl>
              <c:idx val="1"/>
              <c:layout>
                <c:manualLayout>
                  <c:x val="0.22962173417282236"/>
                  <c:y val="-0.11822492324119549"/>
                </c:manualLayout>
              </c:layout>
              <c:tx>
                <c:rich>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fld id="{8F7D3231-6361-40BE-82F7-E8C409B116D9}" type="CATEGORYNAME">
                      <a:rPr lang="en-US">
                        <a:solidFill>
                          <a:sysClr val="windowText" lastClr="000000"/>
                        </a:solidFill>
                      </a:rPr>
                      <a:pPr>
                        <a:defRPr sz="1800">
                          <a:solidFill>
                            <a:sysClr val="windowText" lastClr="000000"/>
                          </a:solidFill>
                        </a:defRPr>
                      </a:pPr>
                      <a:t>[CATEGORY NAME]</a:t>
                    </a:fld>
                    <a:endParaRPr lang="en-US" baseline="0">
                      <a:solidFill>
                        <a:sysClr val="windowText" lastClr="000000"/>
                      </a:solidFill>
                    </a:endParaRPr>
                  </a:p>
                  <a:p>
                    <a:pPr>
                      <a:defRPr sz="1800">
                        <a:solidFill>
                          <a:sysClr val="windowText" lastClr="000000"/>
                        </a:solidFill>
                      </a:defRPr>
                    </a:pPr>
                    <a:fld id="{70899C25-BB3F-45B8-A307-C16FC81182D7}" type="VALUE">
                      <a:rPr lang="en-US" sz="2000" b="1">
                        <a:solidFill>
                          <a:sysClr val="windowText" lastClr="000000"/>
                        </a:solidFill>
                      </a:rPr>
                      <a:pPr>
                        <a:defRPr sz="1800">
                          <a:solidFill>
                            <a:sysClr val="windowText" lastClr="000000"/>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4009790999597122"/>
                      <c:h val="0.11028981736880988"/>
                    </c:manualLayout>
                  </c15:layout>
                  <c15:dlblFieldTable/>
                  <c15:showDataLabelsRange val="0"/>
                </c:ext>
                <c:ext xmlns:c16="http://schemas.microsoft.com/office/drawing/2014/chart" uri="{C3380CC4-5D6E-409C-BE32-E72D297353CC}">
                  <c16:uniqueId val="{00000003-C971-44F9-A0AE-BFF7AF5B718E}"/>
                </c:ext>
              </c:extLst>
            </c:dLbl>
            <c:dLbl>
              <c:idx val="2"/>
              <c:layout>
                <c:manualLayout>
                  <c:x val="0.22992317980120547"/>
                  <c:y val="4.9433023421965198E-2"/>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fld id="{9D617EDA-91E9-4263-857B-5912E8EEF3C0}" type="CATEGORYNAME">
                      <a:rPr lang="en-US">
                        <a:solidFill>
                          <a:sysClr val="windowText" lastClr="000000"/>
                        </a:solidFill>
                      </a:rPr>
                      <a:pPr>
                        <a:defRPr sz="1800">
                          <a:solidFill>
                            <a:sysClr val="windowText" lastClr="000000"/>
                          </a:solidFill>
                        </a:defRPr>
                      </a:pPr>
                      <a:t>[CATEGORY NAME]</a:t>
                    </a:fld>
                    <a:endParaRPr lang="en-US" baseline="0">
                      <a:solidFill>
                        <a:sysClr val="windowText" lastClr="000000"/>
                      </a:solidFill>
                    </a:endParaRPr>
                  </a:p>
                  <a:p>
                    <a:pPr>
                      <a:defRPr sz="1800">
                        <a:solidFill>
                          <a:sysClr val="windowText" lastClr="000000"/>
                        </a:solidFill>
                      </a:defRPr>
                    </a:pPr>
                    <a:fld id="{99E2AC4E-9705-4C91-A396-BDACF18DDBDB}" type="VALUE">
                      <a:rPr lang="en-US" sz="2000" b="1">
                        <a:solidFill>
                          <a:sysClr val="windowText" lastClr="000000"/>
                        </a:solidFill>
                      </a:rPr>
                      <a:pPr>
                        <a:defRPr sz="1800">
                          <a:solidFill>
                            <a:sysClr val="windowText" lastClr="000000"/>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7525256755886596"/>
                      <c:h val="0.27725962653315378"/>
                    </c:manualLayout>
                  </c15:layout>
                  <c15:dlblFieldTable/>
                  <c15:showDataLabelsRange val="0"/>
                </c:ext>
                <c:ext xmlns:c16="http://schemas.microsoft.com/office/drawing/2014/chart" uri="{C3380CC4-5D6E-409C-BE32-E72D297353CC}">
                  <c16:uniqueId val="{00000005-C971-44F9-A0AE-BFF7AF5B718E}"/>
                </c:ext>
              </c:extLst>
            </c:dLbl>
            <c:dLbl>
              <c:idx val="3"/>
              <c:layout>
                <c:manualLayout>
                  <c:x val="0.17584155470725288"/>
                  <c:y val="0.19702210612659007"/>
                </c:manualLayout>
              </c:layout>
              <c:tx>
                <c:rich>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fld id="{9E6892B6-0E81-431E-BDDA-380FF80C8B9A}" type="CATEGORYNAME">
                      <a:rPr lang="en-US">
                        <a:solidFill>
                          <a:sysClr val="windowText" lastClr="000000"/>
                        </a:solidFill>
                      </a:rPr>
                      <a:pPr>
                        <a:defRPr sz="1800">
                          <a:solidFill>
                            <a:sysClr val="windowText" lastClr="000000"/>
                          </a:solidFill>
                        </a:defRPr>
                      </a:pPr>
                      <a:t>[CATEGORY NAME]</a:t>
                    </a:fld>
                    <a:endParaRPr lang="en-US" baseline="0">
                      <a:solidFill>
                        <a:sysClr val="windowText" lastClr="000000"/>
                      </a:solidFill>
                    </a:endParaRPr>
                  </a:p>
                  <a:p>
                    <a:pPr>
                      <a:defRPr sz="1800">
                        <a:solidFill>
                          <a:sysClr val="windowText" lastClr="000000"/>
                        </a:solidFill>
                      </a:defRPr>
                    </a:pPr>
                    <a:fld id="{A1F3EDE4-2259-4E1F-9D47-19FD0599A301}" type="VALUE">
                      <a:rPr lang="en-US" sz="2000" b="1">
                        <a:solidFill>
                          <a:sysClr val="windowText" lastClr="000000"/>
                        </a:solidFill>
                      </a:rPr>
                      <a:pPr>
                        <a:defRPr sz="1800">
                          <a:solidFill>
                            <a:sysClr val="windowText" lastClr="000000"/>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17800221895893"/>
                      <c:h val="0.15917631029245796"/>
                    </c:manualLayout>
                  </c15:layout>
                  <c15:dlblFieldTable/>
                  <c15:showDataLabelsRange val="0"/>
                </c:ext>
                <c:ext xmlns:c16="http://schemas.microsoft.com/office/drawing/2014/chart" uri="{C3380CC4-5D6E-409C-BE32-E72D297353CC}">
                  <c16:uniqueId val="{00000007-C971-44F9-A0AE-BFF7AF5B718E}"/>
                </c:ext>
              </c:extLst>
            </c:dLbl>
            <c:dLbl>
              <c:idx val="4"/>
              <c:layout>
                <c:manualLayout>
                  <c:x val="0.23230346058441703"/>
                  <c:y val="6.7823151731110629E-2"/>
                </c:manualLayout>
              </c:layout>
              <c:tx>
                <c:rich>
                  <a:bodyPr/>
                  <a:lstStyle/>
                  <a:p>
                    <a:fld id="{73F62888-127D-4BF3-A547-F619509980EF}" type="CATEGORYNAME">
                      <a:rPr lang="en-US">
                        <a:solidFill>
                          <a:sysClr val="windowText" lastClr="000000"/>
                        </a:solidFill>
                      </a:rPr>
                      <a:pPr/>
                      <a:t>[CATEGORY NAME]</a:t>
                    </a:fld>
                    <a:endParaRPr lang="en-US" baseline="0">
                      <a:solidFill>
                        <a:sysClr val="windowText" lastClr="000000"/>
                      </a:solidFill>
                    </a:endParaRPr>
                  </a:p>
                  <a:p>
                    <a:fld id="{97C1740C-F6A2-431F-9092-3449E571CE20}"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4903158454980034"/>
                      <c:h val="0.15917631029245796"/>
                    </c:manualLayout>
                  </c15:layout>
                  <c15:dlblFieldTable/>
                  <c15:showDataLabelsRange val="0"/>
                </c:ext>
                <c:ext xmlns:c16="http://schemas.microsoft.com/office/drawing/2014/chart" uri="{C3380CC4-5D6E-409C-BE32-E72D297353CC}">
                  <c16:uniqueId val="{00000009-C971-44F9-A0AE-BFF7AF5B718E}"/>
                </c:ext>
              </c:extLst>
            </c:dLbl>
            <c:dLbl>
              <c:idx val="5"/>
              <c:layout>
                <c:manualLayout>
                  <c:x val="0.25801061840801365"/>
                  <c:y val="0.17920714584442496"/>
                </c:manualLayout>
              </c:layout>
              <c:tx>
                <c:rich>
                  <a:bodyPr/>
                  <a:lstStyle/>
                  <a:p>
                    <a:fld id="{645A1FC4-BBF1-4242-9524-5496314F4039}" type="CATEGORYNAME">
                      <a:rPr lang="en-US">
                        <a:solidFill>
                          <a:srgbClr val="000000"/>
                        </a:solidFill>
                      </a:rPr>
                      <a:pPr/>
                      <a:t>[CATEGORY NAME]</a:t>
                    </a:fld>
                    <a:endParaRPr lang="en-US" baseline="0">
                      <a:solidFill>
                        <a:srgbClr val="000000"/>
                      </a:solidFill>
                    </a:endParaRPr>
                  </a:p>
                  <a:p>
                    <a:fld id="{EC68D968-40E8-4C3F-9772-EC4846DB6B9B}" type="VALUE">
                      <a:rPr lang="en-US" sz="2000" b="1">
                        <a:solidFill>
                          <a:srgbClr val="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31416435453880809"/>
                      <c:h val="0.15917631029245796"/>
                    </c:manualLayout>
                  </c15:layout>
                  <c15:dlblFieldTable/>
                  <c15:showDataLabelsRange val="0"/>
                </c:ext>
                <c:ext xmlns:c16="http://schemas.microsoft.com/office/drawing/2014/chart" uri="{C3380CC4-5D6E-409C-BE32-E72D297353CC}">
                  <c16:uniqueId val="{0000000B-C971-44F9-A0AE-BFF7AF5B718E}"/>
                </c:ext>
              </c:extLst>
            </c:dLbl>
            <c:dLbl>
              <c:idx val="6"/>
              <c:layout>
                <c:manualLayout>
                  <c:x val="-0.24414497426315349"/>
                  <c:y val="1.704035232342398E-2"/>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fld id="{81DF44E6-3D61-4778-AFD4-AD88D410B18E}" type="CATEGORYNAME">
                      <a:rPr lang="en-US" sz="1800" b="0" smtClean="0">
                        <a:solidFill>
                          <a:sysClr val="windowText" lastClr="000000"/>
                        </a:solidFill>
                        <a:latin typeface="+mn-lt"/>
                      </a:rPr>
                      <a:pPr>
                        <a:defRPr sz="1800">
                          <a:solidFill>
                            <a:sysClr val="windowText" lastClr="000000"/>
                          </a:solidFill>
                        </a:defRPr>
                      </a:pPr>
                      <a:t>[CATEGORY NAME]</a:t>
                    </a:fld>
                    <a:endParaRPr lang="en-US" sz="1800" b="0" baseline="0">
                      <a:solidFill>
                        <a:sysClr val="windowText" lastClr="000000"/>
                      </a:solidFill>
                      <a:latin typeface="+mn-lt"/>
                    </a:endParaRPr>
                  </a:p>
                  <a:p>
                    <a:pPr>
                      <a:defRPr sz="1800">
                        <a:solidFill>
                          <a:sysClr val="windowText" lastClr="000000"/>
                        </a:solidFill>
                      </a:defRPr>
                    </a:pPr>
                    <a:fld id="{843CBEEC-FC75-4438-97A0-E1DA2DC004C9}" type="VALUE">
                      <a:rPr lang="en-US" sz="1800" b="1" baseline="0" smtClean="0">
                        <a:solidFill>
                          <a:sysClr val="windowText" lastClr="000000"/>
                        </a:solidFill>
                        <a:latin typeface="+mn-lt"/>
                      </a:rPr>
                      <a:pPr>
                        <a:defRPr sz="1800">
                          <a:solidFill>
                            <a:sysClr val="windowText" lastClr="000000"/>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246217826092656"/>
                      <c:h val="0.16092598891058191"/>
                    </c:manualLayout>
                  </c15:layout>
                  <c15:dlblFieldTable/>
                  <c15:showDataLabelsRange val="0"/>
                </c:ext>
                <c:ext xmlns:c16="http://schemas.microsoft.com/office/drawing/2014/chart" uri="{C3380CC4-5D6E-409C-BE32-E72D297353CC}">
                  <c16:uniqueId val="{0000000D-C971-44F9-A0AE-BFF7AF5B718E}"/>
                </c:ext>
              </c:extLst>
            </c:dLbl>
            <c:dLbl>
              <c:idx val="7"/>
              <c:layout>
                <c:manualLayout>
                  <c:x val="-2.2595087860858624E-2"/>
                  <c:y val="-4.4230477062176352E-2"/>
                </c:manualLayout>
              </c:layout>
              <c:tx>
                <c:rich>
                  <a:bodyPr/>
                  <a:lstStyle/>
                  <a:p>
                    <a:fld id="{9466762E-570C-4FC0-9044-9980790A9C49}" type="CATEGORYNAME">
                      <a:rPr lang="en-US" smtClean="0"/>
                      <a:pPr/>
                      <a:t>[CATEGORY NAME]</a:t>
                    </a:fld>
                    <a:endParaRPr lang="en-US" baseline="0"/>
                  </a:p>
                  <a:p>
                    <a:r>
                      <a:rPr lang="en-US" b="0" baseline="0">
                        <a:latin typeface="+mn-lt"/>
                      </a:rPr>
                      <a:t> </a:t>
                    </a:r>
                    <a:fld id="{CD0527B2-21BC-408C-9EC8-A3330C7693C5}" type="VALUE">
                      <a:rPr lang="en-US" sz="2000" b="1" baseline="0">
                        <a:latin typeface="+mn-lt"/>
                      </a:rPr>
                      <a:pPr/>
                      <a:t>[VALUE]</a:t>
                    </a:fld>
                    <a:endParaRPr lang="en-US" b="0" baseline="0">
                      <a:latin typeface="+mn-lt"/>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C971-44F9-A0AE-BFF7AF5B718E}"/>
                </c:ext>
              </c:extLst>
            </c:dLbl>
            <c:dLbl>
              <c:idx val="8"/>
              <c:layout>
                <c:manualLayout>
                  <c:x val="0.20697746907618028"/>
                  <c:y val="-1.8697144931371279E-3"/>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fld id="{E002909E-C676-4322-8DD2-BAFA058AE3A8}" type="CATEGORYNAME">
                      <a:rPr lang="en-US" sz="1800" b="0">
                        <a:solidFill>
                          <a:sysClr val="windowText" lastClr="000000"/>
                        </a:solidFill>
                        <a:latin typeface="+mn-lt"/>
                      </a:rPr>
                      <a:pPr>
                        <a:defRPr sz="1800">
                          <a:solidFill>
                            <a:sysClr val="windowText" lastClr="000000"/>
                          </a:solidFill>
                        </a:defRPr>
                      </a:pPr>
                      <a:t>[CATEGORY NAME]</a:t>
                    </a:fld>
                    <a:endParaRPr lang="en-US" sz="1800" b="0" baseline="0">
                      <a:solidFill>
                        <a:sysClr val="windowText" lastClr="000000"/>
                      </a:solidFill>
                      <a:latin typeface="+mn-lt"/>
                    </a:endParaRPr>
                  </a:p>
                  <a:p>
                    <a:pPr>
                      <a:defRPr sz="1800">
                        <a:solidFill>
                          <a:sysClr val="windowText" lastClr="000000"/>
                        </a:solidFill>
                      </a:defRPr>
                    </a:pPr>
                    <a:fld id="{58C79DE0-E748-40A6-8EF8-27D75269F042}" type="VALUE">
                      <a:rPr lang="en-US" sz="1800" b="1">
                        <a:solidFill>
                          <a:sysClr val="windowText" lastClr="000000"/>
                        </a:solidFill>
                        <a:latin typeface="+mn-lt"/>
                      </a:rPr>
                      <a:pPr>
                        <a:defRPr sz="1800">
                          <a:solidFill>
                            <a:sysClr val="windowText" lastClr="000000"/>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859864143979653"/>
                      <c:h val="0.14119558439782465"/>
                    </c:manualLayout>
                  </c15:layout>
                  <c15:dlblFieldTable/>
                  <c15:showDataLabelsRange val="0"/>
                </c:ext>
                <c:ext xmlns:c16="http://schemas.microsoft.com/office/drawing/2014/chart" uri="{C3380CC4-5D6E-409C-BE32-E72D297353CC}">
                  <c16:uniqueId val="{00000011-C971-44F9-A0AE-BFF7AF5B718E}"/>
                </c:ext>
              </c:extLst>
            </c:dLbl>
            <c:dLbl>
              <c:idx val="9"/>
              <c:tx>
                <c:rich>
                  <a:bodyPr/>
                  <a:lstStyle/>
                  <a:p>
                    <a:fld id="{A6B88870-4409-4014-9140-BEEC86370BF3}" type="CATEGORYNAME">
                      <a:rPr lang="en-US"/>
                      <a:pPr/>
                      <a:t>[CATEGORY NAME]</a:t>
                    </a:fld>
                    <a:endParaRPr lang="en-US" baseline="0"/>
                  </a:p>
                  <a:p>
                    <a:fld id="{44BF9E1F-BE82-45E5-81A5-E0A162083FFD}" type="VALUE">
                      <a:rPr lang="en-US" sz="2000">
                        <a:latin typeface="+mj-lt"/>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C971-44F9-A0AE-BFF7AF5B718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4"/>
                <c:pt idx="0">
                  <c:v>Biopharma</c:v>
                </c:pt>
                <c:pt idx="1">
                  <c:v>Healthcare Equipment &amp; Services</c:v>
                </c:pt>
                <c:pt idx="2">
                  <c:v>Technology Hardware &amp; Equipment</c:v>
                </c:pt>
                <c:pt idx="3">
                  <c:v>Chemicals</c:v>
                </c:pt>
              </c:strCache>
            </c:strRef>
          </c:cat>
          <c:val>
            <c:numRef>
              <c:f>Sheet1!$B$2:$B$8</c:f>
              <c:numCache>
                <c:formatCode>0.00%</c:formatCode>
                <c:ptCount val="7"/>
                <c:pt idx="0">
                  <c:v>0.8</c:v>
                </c:pt>
                <c:pt idx="1">
                  <c:v>0.12</c:v>
                </c:pt>
                <c:pt idx="2">
                  <c:v>0.05</c:v>
                </c:pt>
                <c:pt idx="3">
                  <c:v>0.03</c:v>
                </c:pt>
              </c:numCache>
            </c:numRef>
          </c:val>
          <c:extLst>
            <c:ext xmlns:c16="http://schemas.microsoft.com/office/drawing/2014/chart" uri="{C3380CC4-5D6E-409C-BE32-E72D297353CC}">
              <c16:uniqueId val="{00000014-C971-44F9-A0AE-BFF7AF5B718E}"/>
            </c:ext>
          </c:extLst>
        </c:ser>
        <c:dLbls>
          <c:showLegendKey val="0"/>
          <c:showVal val="0"/>
          <c:showCatName val="0"/>
          <c:showSerName val="0"/>
          <c:showPercent val="0"/>
          <c:showBubbleSize val="0"/>
          <c:showLeaderLines val="1"/>
        </c:dLbls>
        <c:firstSliceAng val="113"/>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1169689695605"/>
          <c:y val="0.12984082891021331"/>
          <c:w val="0.39532159522614907"/>
          <c:h val="0.71112258633375824"/>
        </c:manualLayout>
      </c:layout>
      <c:doughnutChart>
        <c:varyColors val="1"/>
        <c:ser>
          <c:idx val="0"/>
          <c:order val="0"/>
          <c:tx>
            <c:strRef>
              <c:f>Sheet1!$B$1</c:f>
              <c:strCache>
                <c:ptCount val="1"/>
                <c:pt idx="0">
                  <c:v>Column1</c:v>
                </c:pt>
              </c:strCache>
            </c:strRef>
          </c:tx>
          <c:dPt>
            <c:idx val="0"/>
            <c:bubble3D val="0"/>
            <c:spPr>
              <a:solidFill>
                <a:srgbClr val="233454"/>
              </a:solidFill>
              <a:ln w="19050">
                <a:solidFill>
                  <a:schemeClr val="lt1"/>
                </a:solidFill>
              </a:ln>
              <a:effectLst/>
            </c:spPr>
            <c:extLst>
              <c:ext xmlns:c16="http://schemas.microsoft.com/office/drawing/2014/chart" uri="{C3380CC4-5D6E-409C-BE32-E72D297353CC}">
                <c16:uniqueId val="{00000001-B91A-450C-A864-2B28D99AC71D}"/>
              </c:ext>
            </c:extLst>
          </c:dPt>
          <c:dPt>
            <c:idx val="1"/>
            <c:bubble3D val="0"/>
            <c:spPr>
              <a:solidFill>
                <a:schemeClr val="tx2">
                  <a:lumMod val="25000"/>
                  <a:lumOff val="75000"/>
                </a:schemeClr>
              </a:solidFill>
              <a:ln w="19050">
                <a:solidFill>
                  <a:schemeClr val="lt1"/>
                </a:solidFill>
              </a:ln>
              <a:effectLst/>
            </c:spPr>
            <c:extLst>
              <c:ext xmlns:c16="http://schemas.microsoft.com/office/drawing/2014/chart" uri="{C3380CC4-5D6E-409C-BE32-E72D297353CC}">
                <c16:uniqueId val="{00000003-B91A-450C-A864-2B28D99AC71D}"/>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B91A-450C-A864-2B28D99AC71D}"/>
              </c:ext>
            </c:extLst>
          </c:dPt>
          <c:dPt>
            <c:idx val="3"/>
            <c:bubble3D val="0"/>
            <c:spPr>
              <a:solidFill>
                <a:srgbClr val="9E489B"/>
              </a:solidFill>
              <a:ln w="19050">
                <a:solidFill>
                  <a:schemeClr val="lt1"/>
                </a:solidFill>
              </a:ln>
              <a:effectLst/>
            </c:spPr>
            <c:extLst>
              <c:ext xmlns:c16="http://schemas.microsoft.com/office/drawing/2014/chart" uri="{C3380CC4-5D6E-409C-BE32-E72D297353CC}">
                <c16:uniqueId val="{00000007-B91A-450C-A864-2B28D99AC71D}"/>
              </c:ext>
            </c:extLst>
          </c:dPt>
          <c:dPt>
            <c:idx val="4"/>
            <c:bubble3D val="0"/>
            <c:spPr>
              <a:solidFill>
                <a:srgbClr val="0080F5"/>
              </a:solidFill>
              <a:ln w="19050">
                <a:solidFill>
                  <a:schemeClr val="lt1"/>
                </a:solidFill>
              </a:ln>
              <a:effectLst/>
            </c:spPr>
            <c:extLst>
              <c:ext xmlns:c16="http://schemas.microsoft.com/office/drawing/2014/chart" uri="{C3380CC4-5D6E-409C-BE32-E72D297353CC}">
                <c16:uniqueId val="{00000009-B91A-450C-A864-2B28D99AC71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91A-450C-A864-2B28D99AC71D}"/>
              </c:ext>
            </c:extLst>
          </c:dPt>
          <c:dPt>
            <c:idx val="6"/>
            <c:bubble3D val="0"/>
            <c:spPr>
              <a:solidFill>
                <a:srgbClr val="00AFF1"/>
              </a:solidFill>
              <a:ln w="19050">
                <a:solidFill>
                  <a:schemeClr val="lt1"/>
                </a:solidFill>
              </a:ln>
              <a:effectLst/>
            </c:spPr>
            <c:extLst>
              <c:ext xmlns:c16="http://schemas.microsoft.com/office/drawing/2014/chart" uri="{C3380CC4-5D6E-409C-BE32-E72D297353CC}">
                <c16:uniqueId val="{0000000D-B91A-450C-A864-2B28D99AC71D}"/>
              </c:ext>
            </c:extLst>
          </c:dPt>
          <c:dPt>
            <c:idx val="7"/>
            <c:bubble3D val="0"/>
            <c:spPr>
              <a:solidFill>
                <a:srgbClr val="30F2BB"/>
              </a:solidFill>
              <a:ln w="19050">
                <a:solidFill>
                  <a:schemeClr val="lt1"/>
                </a:solidFill>
              </a:ln>
              <a:effectLst/>
            </c:spPr>
            <c:extLst>
              <c:ext xmlns:c16="http://schemas.microsoft.com/office/drawing/2014/chart" uri="{C3380CC4-5D6E-409C-BE32-E72D297353CC}">
                <c16:uniqueId val="{0000000F-B91A-450C-A864-2B28D99AC71D}"/>
              </c:ext>
            </c:extLst>
          </c:dPt>
          <c:dPt>
            <c:idx val="8"/>
            <c:bubble3D val="0"/>
            <c:spPr>
              <a:solidFill>
                <a:srgbClr val="8BE1FF"/>
              </a:solidFill>
              <a:ln w="19050">
                <a:solidFill>
                  <a:schemeClr val="lt1"/>
                </a:solidFill>
              </a:ln>
              <a:effectLst/>
            </c:spPr>
            <c:extLst>
              <c:ext xmlns:c16="http://schemas.microsoft.com/office/drawing/2014/chart" uri="{C3380CC4-5D6E-409C-BE32-E72D297353CC}">
                <c16:uniqueId val="{00000011-B91A-450C-A864-2B28D99AC71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91A-450C-A864-2B28D99AC71D}"/>
              </c:ext>
            </c:extLst>
          </c:dPt>
          <c:dLbls>
            <c:dLbl>
              <c:idx val="0"/>
              <c:layout>
                <c:manualLayout>
                  <c:x val="-0.12772986368845224"/>
                  <c:y val="-0.21516918735805596"/>
                </c:manualLayout>
              </c:layout>
              <c:tx>
                <c:rich>
                  <a:bodyPr/>
                  <a:lstStyle/>
                  <a:p>
                    <a:fld id="{8FC2A132-5797-437B-9EB6-717C1003C59F}" type="CATEGORYNAME">
                      <a:rPr lang="en-US" b="0">
                        <a:solidFill>
                          <a:sysClr val="windowText" lastClr="000000"/>
                        </a:solidFill>
                        <a:latin typeface="+mn-lt"/>
                      </a:rPr>
                      <a:pPr/>
                      <a:t>[CATEGORY NAME]</a:t>
                    </a:fld>
                    <a:endParaRPr lang="en-US" b="0" baseline="0">
                      <a:solidFill>
                        <a:sysClr val="windowText" lastClr="000000"/>
                      </a:solidFill>
                      <a:latin typeface="+mn-lt"/>
                    </a:endParaRPr>
                  </a:p>
                  <a:p>
                    <a:fld id="{B88559F2-0F95-46E3-A956-4B604163AE1D}" type="VALUE">
                      <a:rPr lang="en-US" sz="2000" b="1">
                        <a:solidFill>
                          <a:sysClr val="windowText" lastClr="000000"/>
                        </a:solidFill>
                        <a:latin typeface="+mn-lt"/>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91A-450C-A864-2B28D99AC71D}"/>
                </c:ext>
              </c:extLst>
            </c:dLbl>
            <c:dLbl>
              <c:idx val="1"/>
              <c:layout>
                <c:manualLayout>
                  <c:x val="0.13047524128471683"/>
                  <c:y val="-5.6821505817044496E-2"/>
                </c:manualLayout>
              </c:layout>
              <c:tx>
                <c:rich>
                  <a:bodyPr/>
                  <a:lstStyle/>
                  <a:p>
                    <a:fld id="{8F7D3231-6361-40BE-82F7-E8C409B116D9}" type="CATEGORYNAME">
                      <a:rPr lang="en-US">
                        <a:solidFill>
                          <a:sysClr val="windowText" lastClr="000000"/>
                        </a:solidFill>
                      </a:rPr>
                      <a:pPr/>
                      <a:t>[CATEGORY NAME]</a:t>
                    </a:fld>
                    <a:endParaRPr lang="en-US" baseline="0">
                      <a:solidFill>
                        <a:sysClr val="windowText" lastClr="000000"/>
                      </a:solidFill>
                    </a:endParaRPr>
                  </a:p>
                  <a:p>
                    <a:fld id="{70899C25-BB3F-45B8-A307-C16FC81182D7}"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91A-450C-A864-2B28D99AC71D}"/>
                </c:ext>
              </c:extLst>
            </c:dLbl>
            <c:dLbl>
              <c:idx val="2"/>
              <c:layout>
                <c:manualLayout>
                  <c:x val="0.19364707611986481"/>
                  <c:y val="-8.2820290767614088E-2"/>
                </c:manualLayout>
              </c:layout>
              <c:tx>
                <c:rich>
                  <a:bodyPr/>
                  <a:lstStyle/>
                  <a:p>
                    <a:fld id="{9D617EDA-91E9-4263-857B-5912E8EEF3C0}" type="CATEGORYNAME">
                      <a:rPr lang="en-US">
                        <a:solidFill>
                          <a:sysClr val="windowText" lastClr="000000"/>
                        </a:solidFill>
                      </a:rPr>
                      <a:pPr/>
                      <a:t>[CATEGORY NAME]</a:t>
                    </a:fld>
                    <a:endParaRPr lang="en-US" baseline="0">
                      <a:solidFill>
                        <a:sysClr val="windowText" lastClr="000000"/>
                      </a:solidFill>
                    </a:endParaRPr>
                  </a:p>
                  <a:p>
                    <a:fld id="{99E2AC4E-9705-4C91-A396-BDACF18DDBDB}"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91A-450C-A864-2B28D99AC71D}"/>
                </c:ext>
              </c:extLst>
            </c:dLbl>
            <c:dLbl>
              <c:idx val="3"/>
              <c:layout>
                <c:manualLayout>
                  <c:x val="0.20834702375152209"/>
                  <c:y val="-4.859119165405721E-2"/>
                </c:manualLayout>
              </c:layout>
              <c:tx>
                <c:rich>
                  <a:bodyPr/>
                  <a:lstStyle/>
                  <a:p>
                    <a:fld id="{9E6892B6-0E81-431E-BDDA-380FF80C8B9A}" type="CATEGORYNAME">
                      <a:rPr lang="en-US">
                        <a:solidFill>
                          <a:sysClr val="windowText" lastClr="000000"/>
                        </a:solidFill>
                      </a:rPr>
                      <a:pPr/>
                      <a:t>[CATEGORY NAME]</a:t>
                    </a:fld>
                    <a:endParaRPr lang="en-US" baseline="0">
                      <a:solidFill>
                        <a:sysClr val="windowText" lastClr="000000"/>
                      </a:solidFill>
                    </a:endParaRPr>
                  </a:p>
                  <a:p>
                    <a:fld id="{A1F3EDE4-2259-4E1F-9D47-19FD0599A301}"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91A-450C-A864-2B28D99AC71D}"/>
                </c:ext>
              </c:extLst>
            </c:dLbl>
            <c:dLbl>
              <c:idx val="4"/>
              <c:layout>
                <c:manualLayout>
                  <c:x val="0.21059253725474777"/>
                  <c:y val="1.6964946363210521E-3"/>
                </c:manualLayout>
              </c:layout>
              <c:tx>
                <c:rich>
                  <a:bodyPr/>
                  <a:lstStyle/>
                  <a:p>
                    <a:fld id="{73F62888-127D-4BF3-A547-F619509980EF}" type="CATEGORYNAME">
                      <a:rPr lang="en-US">
                        <a:solidFill>
                          <a:sysClr val="windowText" lastClr="000000"/>
                        </a:solidFill>
                      </a:rPr>
                      <a:pPr/>
                      <a:t>[CATEGORY NAME]</a:t>
                    </a:fld>
                    <a:endParaRPr lang="en-US" baseline="0">
                      <a:solidFill>
                        <a:sysClr val="windowText" lastClr="000000"/>
                      </a:solidFill>
                    </a:endParaRPr>
                  </a:p>
                  <a:p>
                    <a:fld id="{97C1740C-F6A2-431F-9092-3449E571CE20}" type="VALUE">
                      <a:rPr lang="en-US" sz="2000" b="1">
                        <a:solidFill>
                          <a:sysClr val="windowText" lastClr="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B91A-450C-A864-2B28D99AC71D}"/>
                </c:ext>
              </c:extLst>
            </c:dLbl>
            <c:dLbl>
              <c:idx val="5"/>
              <c:layout>
                <c:manualLayout>
                  <c:x val="0.20445706451221368"/>
                  <c:y val="7.7655493877426457E-2"/>
                </c:manualLayout>
              </c:layout>
              <c:tx>
                <c:rich>
                  <a:bodyPr/>
                  <a:lstStyle/>
                  <a:p>
                    <a:fld id="{645A1FC4-BBF1-4242-9524-5496314F4039}" type="CATEGORYNAME">
                      <a:rPr lang="en-US">
                        <a:solidFill>
                          <a:srgbClr val="000000"/>
                        </a:solidFill>
                      </a:rPr>
                      <a:pPr/>
                      <a:t>[CATEGORY NAME]</a:t>
                    </a:fld>
                    <a:endParaRPr lang="en-US" baseline="0">
                      <a:solidFill>
                        <a:srgbClr val="000000"/>
                      </a:solidFill>
                    </a:endParaRPr>
                  </a:p>
                  <a:p>
                    <a:fld id="{EC68D968-40E8-4C3F-9772-EC4846DB6B9B}" type="VALUE">
                      <a:rPr lang="en-US" sz="2000" b="1">
                        <a:solidFill>
                          <a:srgbClr val="000000"/>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B91A-450C-A864-2B28D99AC71D}"/>
                </c:ext>
              </c:extLst>
            </c:dLbl>
            <c:dLbl>
              <c:idx val="6"/>
              <c:layout>
                <c:manualLayout>
                  <c:x val="0.15369994592213587"/>
                  <c:y val="0.18589949454761903"/>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fld id="{81DF44E6-3D61-4778-AFD4-AD88D410B18E}" type="CATEGORYNAME">
                      <a:rPr lang="en-US" sz="1800" b="0" smtClean="0">
                        <a:solidFill>
                          <a:sysClr val="windowText" lastClr="000000"/>
                        </a:solidFill>
                        <a:latin typeface="+mn-lt"/>
                      </a:rPr>
                      <a:pPr>
                        <a:defRPr sz="1800">
                          <a:solidFill>
                            <a:sysClr val="windowText" lastClr="000000"/>
                          </a:solidFill>
                        </a:defRPr>
                      </a:pPr>
                      <a:t>[CATEGORY NAME]</a:t>
                    </a:fld>
                    <a:endParaRPr lang="en-US" sz="1800" b="0" baseline="0">
                      <a:solidFill>
                        <a:sysClr val="windowText" lastClr="000000"/>
                      </a:solidFill>
                      <a:latin typeface="+mn-lt"/>
                    </a:endParaRPr>
                  </a:p>
                  <a:p>
                    <a:pPr>
                      <a:defRPr sz="1800">
                        <a:solidFill>
                          <a:sysClr val="windowText" lastClr="000000"/>
                        </a:solidFill>
                      </a:defRPr>
                    </a:pPr>
                    <a:fld id="{843CBEEC-FC75-4438-97A0-E1DA2DC004C9}" type="VALUE">
                      <a:rPr lang="en-US" sz="1800" b="1" baseline="0" smtClean="0">
                        <a:solidFill>
                          <a:sysClr val="windowText" lastClr="000000"/>
                        </a:solidFill>
                        <a:latin typeface="+mn-lt"/>
                      </a:rPr>
                      <a:pPr>
                        <a:defRPr sz="1800">
                          <a:solidFill>
                            <a:sysClr val="windowText" lastClr="000000"/>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9193310984188636"/>
                      <c:h val="0.12077766138874534"/>
                    </c:manualLayout>
                  </c15:layout>
                  <c15:dlblFieldTable/>
                  <c15:showDataLabelsRange val="0"/>
                </c:ext>
                <c:ext xmlns:c16="http://schemas.microsoft.com/office/drawing/2014/chart" uri="{C3380CC4-5D6E-409C-BE32-E72D297353CC}">
                  <c16:uniqueId val="{0000000D-B91A-450C-A864-2B28D99AC71D}"/>
                </c:ext>
              </c:extLst>
            </c:dLbl>
            <c:dLbl>
              <c:idx val="7"/>
              <c:layout>
                <c:manualLayout>
                  <c:x val="-4.7200800967817119E-2"/>
                  <c:y val="0.17304282482070396"/>
                </c:manualLayout>
              </c:layout>
              <c:tx>
                <c:rich>
                  <a:bodyPr/>
                  <a:lstStyle/>
                  <a:p>
                    <a:fld id="{9466762E-570C-4FC0-9044-9980790A9C49}" type="CATEGORYNAME">
                      <a:rPr lang="en-US" smtClean="0"/>
                      <a:pPr/>
                      <a:t>[CATEGORY NAME]</a:t>
                    </a:fld>
                    <a:endParaRPr lang="en-US" baseline="0"/>
                  </a:p>
                  <a:p>
                    <a:r>
                      <a:rPr lang="en-US" b="0" baseline="0">
                        <a:latin typeface="+mn-lt"/>
                      </a:rPr>
                      <a:t> </a:t>
                    </a:r>
                    <a:fld id="{CD0527B2-21BC-408C-9EC8-A3330C7693C5}" type="VALUE">
                      <a:rPr lang="en-US" sz="2000" b="1" baseline="0">
                        <a:latin typeface="+mn-lt"/>
                      </a:rPr>
                      <a:pPr/>
                      <a:t>[VALUE]</a:t>
                    </a:fld>
                    <a:endParaRPr lang="en-US" b="0" baseline="0">
                      <a:latin typeface="+mn-lt"/>
                    </a:endParaRP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B91A-450C-A864-2B28D99AC71D}"/>
                </c:ext>
              </c:extLst>
            </c:dLbl>
            <c:dLbl>
              <c:idx val="8"/>
              <c:layout>
                <c:manualLayout>
                  <c:x val="-8.6120020974104122E-2"/>
                  <c:y val="-1.869675966249878E-3"/>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fld id="{E002909E-C676-4322-8DD2-BAFA058AE3A8}" type="CATEGORYNAME">
                      <a:rPr lang="en-US" sz="1800" b="0">
                        <a:solidFill>
                          <a:sysClr val="windowText" lastClr="000000"/>
                        </a:solidFill>
                        <a:latin typeface="+mn-lt"/>
                      </a:rPr>
                      <a:pPr>
                        <a:defRPr sz="1800">
                          <a:solidFill>
                            <a:sysClr val="windowText" lastClr="000000"/>
                          </a:solidFill>
                        </a:defRPr>
                      </a:pPr>
                      <a:t>[CATEGORY NAME]</a:t>
                    </a:fld>
                    <a:endParaRPr lang="en-US" sz="1800" b="0" baseline="0">
                      <a:solidFill>
                        <a:sysClr val="windowText" lastClr="000000"/>
                      </a:solidFill>
                      <a:latin typeface="+mn-lt"/>
                    </a:endParaRPr>
                  </a:p>
                  <a:p>
                    <a:pPr>
                      <a:defRPr sz="1800">
                        <a:solidFill>
                          <a:sysClr val="windowText" lastClr="000000"/>
                        </a:solidFill>
                      </a:defRPr>
                    </a:pPr>
                    <a:fld id="{58C79DE0-E748-40A6-8EF8-27D75269F042}" type="VALUE">
                      <a:rPr lang="en-US" sz="1800" b="1">
                        <a:solidFill>
                          <a:sysClr val="windowText" lastClr="000000"/>
                        </a:solidFill>
                        <a:latin typeface="+mn-lt"/>
                      </a:rPr>
                      <a:pPr>
                        <a:defRPr sz="1800">
                          <a:solidFill>
                            <a:sysClr val="windowText" lastClr="000000"/>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4372733815532368"/>
                      <c:h val="0.14119566145159915"/>
                    </c:manualLayout>
                  </c15:layout>
                  <c15:dlblFieldTable/>
                  <c15:showDataLabelsRange val="0"/>
                </c:ext>
                <c:ext xmlns:c16="http://schemas.microsoft.com/office/drawing/2014/chart" uri="{C3380CC4-5D6E-409C-BE32-E72D297353CC}">
                  <c16:uniqueId val="{00000011-B91A-450C-A864-2B28D99AC71D}"/>
                </c:ext>
              </c:extLst>
            </c:dLbl>
            <c:dLbl>
              <c:idx val="9"/>
              <c:tx>
                <c:rich>
                  <a:bodyPr/>
                  <a:lstStyle/>
                  <a:p>
                    <a:fld id="{A6B88870-4409-4014-9140-BEEC86370BF3}" type="CATEGORYNAME">
                      <a:rPr lang="en-US"/>
                      <a:pPr/>
                      <a:t>[CATEGORY NAME]</a:t>
                    </a:fld>
                    <a:endParaRPr lang="en-US" baseline="0"/>
                  </a:p>
                  <a:p>
                    <a:fld id="{44BF9E1F-BE82-45E5-81A5-E0A162083FFD}" type="VALUE">
                      <a:rPr lang="en-US" sz="2000">
                        <a:latin typeface="+mj-lt"/>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B91A-450C-A864-2B28D99AC71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United States</c:v>
                </c:pt>
                <c:pt idx="1">
                  <c:v>Denmark</c:v>
                </c:pt>
                <c:pt idx="2">
                  <c:v>Japan</c:v>
                </c:pt>
                <c:pt idx="3">
                  <c:v>Switzerland</c:v>
                </c:pt>
                <c:pt idx="4">
                  <c:v>Germany </c:v>
                </c:pt>
                <c:pt idx="5">
                  <c:v>United Kingdom</c:v>
                </c:pt>
                <c:pt idx="6">
                  <c:v>Hong Kong</c:v>
                </c:pt>
                <c:pt idx="7">
                  <c:v>South Korea</c:v>
                </c:pt>
              </c:strCache>
            </c:strRef>
          </c:cat>
          <c:val>
            <c:numRef>
              <c:f>Sheet1!$B$2:$B$9</c:f>
              <c:numCache>
                <c:formatCode>0.0%</c:formatCode>
                <c:ptCount val="8"/>
                <c:pt idx="0">
                  <c:v>0.47</c:v>
                </c:pt>
                <c:pt idx="1">
                  <c:v>0.18</c:v>
                </c:pt>
                <c:pt idx="2">
                  <c:v>0.13</c:v>
                </c:pt>
                <c:pt idx="3">
                  <c:v>0.06</c:v>
                </c:pt>
                <c:pt idx="4">
                  <c:v>0.05</c:v>
                </c:pt>
                <c:pt idx="5">
                  <c:v>7.0000000000000007E-2</c:v>
                </c:pt>
                <c:pt idx="6">
                  <c:v>0.03</c:v>
                </c:pt>
                <c:pt idx="7">
                  <c:v>0.01</c:v>
                </c:pt>
              </c:numCache>
            </c:numRef>
          </c:val>
          <c:extLst>
            <c:ext xmlns:c16="http://schemas.microsoft.com/office/drawing/2014/chart" uri="{C3380CC4-5D6E-409C-BE32-E72D297353CC}">
              <c16:uniqueId val="{00000014-B91A-450C-A864-2B28D99AC71D}"/>
            </c:ext>
          </c:extLst>
        </c:ser>
        <c:dLbls>
          <c:showLegendKey val="0"/>
          <c:showVal val="0"/>
          <c:showCatName val="0"/>
          <c:showSerName val="0"/>
          <c:showPercent val="0"/>
          <c:showBubbleSize val="0"/>
          <c:showLeaderLines val="1"/>
        </c:dLbls>
        <c:firstSliceAng val="173"/>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NAV</c:v>
                </c:pt>
              </c:strCache>
            </c:strRef>
          </c:tx>
          <c:spPr>
            <a:ln w="57150" cap="rnd">
              <a:solidFill>
                <a:schemeClr val="accent4"/>
              </a:solidFill>
              <a:round/>
            </a:ln>
            <a:effectLst/>
          </c:spPr>
          <c:marker>
            <c:symbol val="none"/>
          </c:marker>
          <c:cat>
            <c:numRef>
              <c:f>Sheet1!$A$2:$A$51</c:f>
              <c:numCache>
                <c:formatCode>m/d/yyyy</c:formatCode>
                <c:ptCount val="50"/>
                <c:pt idx="0">
                  <c:v>45432</c:v>
                </c:pt>
                <c:pt idx="1">
                  <c:v>45433</c:v>
                </c:pt>
                <c:pt idx="2">
                  <c:v>45434</c:v>
                </c:pt>
                <c:pt idx="3">
                  <c:v>45435</c:v>
                </c:pt>
                <c:pt idx="4">
                  <c:v>45436</c:v>
                </c:pt>
                <c:pt idx="5">
                  <c:v>45440</c:v>
                </c:pt>
                <c:pt idx="6">
                  <c:v>45441</c:v>
                </c:pt>
                <c:pt idx="7">
                  <c:v>45442</c:v>
                </c:pt>
                <c:pt idx="8">
                  <c:v>45443</c:v>
                </c:pt>
                <c:pt idx="9">
                  <c:v>45446</c:v>
                </c:pt>
                <c:pt idx="10">
                  <c:v>45447</c:v>
                </c:pt>
                <c:pt idx="11">
                  <c:v>45448</c:v>
                </c:pt>
                <c:pt idx="12">
                  <c:v>45449</c:v>
                </c:pt>
                <c:pt idx="13">
                  <c:v>45450</c:v>
                </c:pt>
                <c:pt idx="14">
                  <c:v>45453</c:v>
                </c:pt>
                <c:pt idx="15">
                  <c:v>45454</c:v>
                </c:pt>
                <c:pt idx="16">
                  <c:v>45455</c:v>
                </c:pt>
                <c:pt idx="17">
                  <c:v>45456</c:v>
                </c:pt>
                <c:pt idx="18">
                  <c:v>45457</c:v>
                </c:pt>
                <c:pt idx="19">
                  <c:v>45460</c:v>
                </c:pt>
                <c:pt idx="20">
                  <c:v>45461</c:v>
                </c:pt>
                <c:pt idx="21">
                  <c:v>45463</c:v>
                </c:pt>
                <c:pt idx="22">
                  <c:v>45464</c:v>
                </c:pt>
                <c:pt idx="23">
                  <c:v>45467</c:v>
                </c:pt>
                <c:pt idx="24">
                  <c:v>45468</c:v>
                </c:pt>
                <c:pt idx="25">
                  <c:v>45469</c:v>
                </c:pt>
                <c:pt idx="26">
                  <c:v>45470</c:v>
                </c:pt>
                <c:pt idx="27">
                  <c:v>45471</c:v>
                </c:pt>
                <c:pt idx="28">
                  <c:v>45474</c:v>
                </c:pt>
                <c:pt idx="29">
                  <c:v>45475</c:v>
                </c:pt>
                <c:pt idx="30">
                  <c:v>45476</c:v>
                </c:pt>
                <c:pt idx="31">
                  <c:v>45478</c:v>
                </c:pt>
                <c:pt idx="32">
                  <c:v>45481</c:v>
                </c:pt>
                <c:pt idx="33">
                  <c:v>45482</c:v>
                </c:pt>
                <c:pt idx="34">
                  <c:v>45483</c:v>
                </c:pt>
                <c:pt idx="35">
                  <c:v>45484</c:v>
                </c:pt>
                <c:pt idx="36">
                  <c:v>45485</c:v>
                </c:pt>
                <c:pt idx="37">
                  <c:v>45488</c:v>
                </c:pt>
                <c:pt idx="38">
                  <c:v>45489</c:v>
                </c:pt>
                <c:pt idx="39">
                  <c:v>45490</c:v>
                </c:pt>
                <c:pt idx="40">
                  <c:v>45491</c:v>
                </c:pt>
                <c:pt idx="41">
                  <c:v>45492</c:v>
                </c:pt>
                <c:pt idx="42">
                  <c:v>45495</c:v>
                </c:pt>
                <c:pt idx="43">
                  <c:v>45496</c:v>
                </c:pt>
                <c:pt idx="44">
                  <c:v>45497</c:v>
                </c:pt>
                <c:pt idx="45">
                  <c:v>45498</c:v>
                </c:pt>
                <c:pt idx="46">
                  <c:v>45499</c:v>
                </c:pt>
                <c:pt idx="47">
                  <c:v>45502</c:v>
                </c:pt>
                <c:pt idx="48">
                  <c:v>45503</c:v>
                </c:pt>
                <c:pt idx="49">
                  <c:v>45504</c:v>
                </c:pt>
              </c:numCache>
            </c:numRef>
          </c:cat>
          <c:val>
            <c:numRef>
              <c:f>Sheet1!$B$2:$B$51</c:f>
              <c:numCache>
                <c:formatCode>General</c:formatCode>
                <c:ptCount val="50"/>
                <c:pt idx="0">
                  <c:v>25.21</c:v>
                </c:pt>
                <c:pt idx="1">
                  <c:v>25.33</c:v>
                </c:pt>
                <c:pt idx="2">
                  <c:v>25.25</c:v>
                </c:pt>
                <c:pt idx="3">
                  <c:v>25.25</c:v>
                </c:pt>
                <c:pt idx="4">
                  <c:v>25.22</c:v>
                </c:pt>
                <c:pt idx="5">
                  <c:v>25.14</c:v>
                </c:pt>
                <c:pt idx="6">
                  <c:v>24.92</c:v>
                </c:pt>
                <c:pt idx="7">
                  <c:v>24.99</c:v>
                </c:pt>
                <c:pt idx="8">
                  <c:v>25.27</c:v>
                </c:pt>
                <c:pt idx="9">
                  <c:v>25.5</c:v>
                </c:pt>
                <c:pt idx="10">
                  <c:v>25.43</c:v>
                </c:pt>
                <c:pt idx="11">
                  <c:v>25.51</c:v>
                </c:pt>
                <c:pt idx="12">
                  <c:v>25.73</c:v>
                </c:pt>
                <c:pt idx="13">
                  <c:v>25.78</c:v>
                </c:pt>
                <c:pt idx="14">
                  <c:v>25.87</c:v>
                </c:pt>
                <c:pt idx="15">
                  <c:v>25.72</c:v>
                </c:pt>
                <c:pt idx="16">
                  <c:v>25.88</c:v>
                </c:pt>
                <c:pt idx="17">
                  <c:v>25.76</c:v>
                </c:pt>
                <c:pt idx="18">
                  <c:v>25.74</c:v>
                </c:pt>
                <c:pt idx="19">
                  <c:v>25.61</c:v>
                </c:pt>
                <c:pt idx="20">
                  <c:v>25.63</c:v>
                </c:pt>
                <c:pt idx="21">
                  <c:v>25.72</c:v>
                </c:pt>
                <c:pt idx="22">
                  <c:v>25.92</c:v>
                </c:pt>
                <c:pt idx="23">
                  <c:v>26.16</c:v>
                </c:pt>
                <c:pt idx="24">
                  <c:v>26.27</c:v>
                </c:pt>
                <c:pt idx="25">
                  <c:v>26.03</c:v>
                </c:pt>
                <c:pt idx="26">
                  <c:v>26.13</c:v>
                </c:pt>
                <c:pt idx="27">
                  <c:v>26</c:v>
                </c:pt>
                <c:pt idx="28">
                  <c:v>26.14</c:v>
                </c:pt>
                <c:pt idx="29">
                  <c:v>25.93</c:v>
                </c:pt>
                <c:pt idx="30">
                  <c:v>25.82</c:v>
                </c:pt>
                <c:pt idx="31">
                  <c:v>26.23</c:v>
                </c:pt>
                <c:pt idx="32">
                  <c:v>26.17</c:v>
                </c:pt>
                <c:pt idx="33">
                  <c:v>26.22</c:v>
                </c:pt>
                <c:pt idx="34">
                  <c:v>26.56</c:v>
                </c:pt>
                <c:pt idx="35">
                  <c:v>26.75</c:v>
                </c:pt>
                <c:pt idx="36">
                  <c:v>26.93</c:v>
                </c:pt>
                <c:pt idx="37">
                  <c:v>26.89</c:v>
                </c:pt>
                <c:pt idx="38">
                  <c:v>26.85</c:v>
                </c:pt>
                <c:pt idx="39">
                  <c:v>26.55</c:v>
                </c:pt>
                <c:pt idx="40">
                  <c:v>25.94</c:v>
                </c:pt>
                <c:pt idx="41">
                  <c:v>25.96</c:v>
                </c:pt>
                <c:pt idx="42">
                  <c:v>26.14</c:v>
                </c:pt>
                <c:pt idx="43">
                  <c:v>26.17</c:v>
                </c:pt>
                <c:pt idx="44">
                  <c:v>26.25</c:v>
                </c:pt>
                <c:pt idx="45">
                  <c:v>25.91</c:v>
                </c:pt>
                <c:pt idx="46">
                  <c:v>26</c:v>
                </c:pt>
                <c:pt idx="47">
                  <c:v>26.07</c:v>
                </c:pt>
                <c:pt idx="48">
                  <c:v>25.96</c:v>
                </c:pt>
                <c:pt idx="49">
                  <c:v>26.34</c:v>
                </c:pt>
              </c:numCache>
            </c:numRef>
          </c:val>
          <c:smooth val="0"/>
          <c:extLst>
            <c:ext xmlns:c16="http://schemas.microsoft.com/office/drawing/2014/chart" uri="{C3380CC4-5D6E-409C-BE32-E72D297353CC}">
              <c16:uniqueId val="{00000000-0619-44F8-A648-AFC1CCE4A6EE}"/>
            </c:ext>
          </c:extLst>
        </c:ser>
        <c:dLbls>
          <c:showLegendKey val="0"/>
          <c:showVal val="0"/>
          <c:showCatName val="0"/>
          <c:showSerName val="0"/>
          <c:showPercent val="0"/>
          <c:showBubbleSize val="0"/>
        </c:dLbls>
        <c:smooth val="0"/>
        <c:axId val="1847223695"/>
        <c:axId val="1847224655"/>
      </c:lineChart>
      <c:dateAx>
        <c:axId val="1847223695"/>
        <c:scaling>
          <c:orientation val="minMax"/>
          <c:max val="45504"/>
        </c:scaling>
        <c:delete val="0"/>
        <c:axPos val="b"/>
        <c:numFmt formatCode="m/d/yyyy" sourceLinked="1"/>
        <c:majorTickMark val="none"/>
        <c:minorTickMark val="none"/>
        <c:tickLblPos val="nextTo"/>
        <c:spPr>
          <a:noFill/>
          <a:ln w="9525" cap="flat" cmpd="sng" algn="ctr">
            <a:solidFill>
              <a:schemeClr val="bg1">
                <a:lumMod val="95000"/>
              </a:schemeClr>
            </a:solidFill>
            <a:round/>
          </a:ln>
          <a:effectLst/>
        </c:spPr>
        <c:txPr>
          <a:bodyPr rot="-60000000" spcFirstLastPara="1" vertOverflow="ellipsis" vert="horz" wrap="square" anchor="ctr" anchorCtr="1"/>
          <a:lstStyle/>
          <a:p>
            <a:pPr>
              <a:defRPr sz="2000" b="0" i="0" u="none" strike="noStrike" kern="1200" baseline="0">
                <a:solidFill>
                  <a:schemeClr val="bg2">
                    <a:lumMod val="10000"/>
                  </a:schemeClr>
                </a:solidFill>
                <a:latin typeface="+mn-lt"/>
                <a:ea typeface="+mn-ea"/>
                <a:cs typeface="+mn-cs"/>
              </a:defRPr>
            </a:pPr>
            <a:endParaRPr lang="en-US"/>
          </a:p>
        </c:txPr>
        <c:crossAx val="1847224655"/>
        <c:crosses val="autoZero"/>
        <c:auto val="1"/>
        <c:lblOffset val="100"/>
        <c:baseTimeUnit val="days"/>
        <c:majorUnit val="4"/>
        <c:majorTimeUnit val="days"/>
      </c:dateAx>
      <c:valAx>
        <c:axId val="1847224655"/>
        <c:scaling>
          <c:orientation val="minMax"/>
          <c:max val="28"/>
        </c:scaling>
        <c:delete val="0"/>
        <c:axPos val="l"/>
        <c:majorGridlines>
          <c:spPr>
            <a:ln w="9525" cap="flat" cmpd="sng" algn="ctr">
              <a:solidFill>
                <a:schemeClr val="bg1">
                  <a:lumMod val="9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2">
                    <a:lumMod val="10000"/>
                  </a:schemeClr>
                </a:solidFill>
                <a:latin typeface="+mn-lt"/>
                <a:ea typeface="+mn-ea"/>
                <a:cs typeface="+mn-cs"/>
              </a:defRPr>
            </a:pPr>
            <a:endParaRPr lang="en-US"/>
          </a:p>
        </c:txPr>
        <c:crossAx val="1847223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71A66C-0D92-D676-DB1C-2991738F3D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871191-83FB-B60B-8032-FF575C19C4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867209-B61E-FC4E-9369-815BC84D1757}" type="datetimeFigureOut">
              <a:rPr lang="en-US" smtClean="0"/>
              <a:t>8/20/2024</a:t>
            </a:fld>
            <a:endParaRPr lang="en-US"/>
          </a:p>
        </p:txBody>
      </p:sp>
      <p:sp>
        <p:nvSpPr>
          <p:cNvPr id="4" name="Footer Placeholder 3">
            <a:extLst>
              <a:ext uri="{FF2B5EF4-FFF2-40B4-BE49-F238E27FC236}">
                <a16:creationId xmlns:a16="http://schemas.microsoft.com/office/drawing/2014/main" id="{28AC4652-F63E-C43D-20F6-ED4B35CCCA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EEFC99-00F5-C412-03BE-9F42DC34D9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4D24C8-8CF6-6242-85E0-9787CC48C8BE}" type="slidenum">
              <a:rPr lang="en-US" smtClean="0"/>
              <a:t>‹#›</a:t>
            </a:fld>
            <a:endParaRPr lang="en-US"/>
          </a:p>
        </p:txBody>
      </p:sp>
    </p:spTree>
    <p:extLst>
      <p:ext uri="{BB962C8B-B14F-4D97-AF65-F5344CB8AC3E}">
        <p14:creationId xmlns:p14="http://schemas.microsoft.com/office/powerpoint/2010/main" val="7723573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2C5831A-4218-4644-B3E8-8564032A0768}" type="datetimeFigureOut">
              <a:rPr lang="en-US" smtClean="0"/>
              <a:pPr/>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125FAE2-69F1-1142-8359-CBD5C770A7C5}" type="slidenum">
              <a:rPr lang="en-US" smtClean="0"/>
              <a:pPr/>
              <a:t>‹#›</a:t>
            </a:fld>
            <a:endParaRPr lang="en-US"/>
          </a:p>
        </p:txBody>
      </p:sp>
    </p:spTree>
    <p:extLst>
      <p:ext uri="{BB962C8B-B14F-4D97-AF65-F5344CB8AC3E}">
        <p14:creationId xmlns:p14="http://schemas.microsoft.com/office/powerpoint/2010/main" val="517457740"/>
      </p:ext>
    </p:extLst>
  </p:cSld>
  <p:clrMap bg1="lt1" tx1="dk1" bg2="lt2" tx2="dk2" accent1="accent1" accent2="accent2" accent3="accent3" accent4="accent4" accent5="accent5" accent6="accent6" hlink="hlink" folHlink="folHlink"/>
  <p:notesStyle>
    <a:lvl1pPr marL="0" algn="l" defTabSz="1830172" rtl="0" eaLnBrk="1" latinLnBrk="0" hangingPunct="1">
      <a:defRPr sz="1400" b="0" i="0" kern="1200">
        <a:solidFill>
          <a:schemeClr val="tx1"/>
        </a:solidFill>
        <a:latin typeface="+mn-lt"/>
        <a:ea typeface="+mn-ea"/>
        <a:cs typeface="+mn-cs"/>
      </a:defRPr>
    </a:lvl1pPr>
    <a:lvl2pPr marL="915086" algn="l" defTabSz="1830172" rtl="0" eaLnBrk="1" latinLnBrk="0" hangingPunct="1">
      <a:defRPr sz="1400" b="0" i="0" kern="1200">
        <a:solidFill>
          <a:schemeClr val="tx1"/>
        </a:solidFill>
        <a:latin typeface="+mn-lt"/>
        <a:ea typeface="+mn-ea"/>
        <a:cs typeface="+mn-cs"/>
      </a:defRPr>
    </a:lvl2pPr>
    <a:lvl3pPr marL="1830172" algn="l" defTabSz="1830172" rtl="0" eaLnBrk="1" latinLnBrk="0" hangingPunct="1">
      <a:defRPr sz="1400" b="0" i="0" kern="1200">
        <a:solidFill>
          <a:schemeClr val="tx1"/>
        </a:solidFill>
        <a:latin typeface="+mn-lt"/>
        <a:ea typeface="+mn-ea"/>
        <a:cs typeface="+mn-cs"/>
      </a:defRPr>
    </a:lvl3pPr>
    <a:lvl4pPr marL="2745257" algn="l" defTabSz="1830172" rtl="0" eaLnBrk="1" latinLnBrk="0" hangingPunct="1">
      <a:defRPr sz="1400" b="0" i="0" kern="1200">
        <a:solidFill>
          <a:schemeClr val="tx1"/>
        </a:solidFill>
        <a:latin typeface="+mn-lt"/>
        <a:ea typeface="+mn-ea"/>
        <a:cs typeface="+mn-cs"/>
      </a:defRPr>
    </a:lvl4pPr>
    <a:lvl5pPr marL="3660343" algn="l" defTabSz="1830172" rtl="0" eaLnBrk="1" latinLnBrk="0" hangingPunct="1">
      <a:defRPr sz="1400" b="0" i="0" kern="1200">
        <a:solidFill>
          <a:schemeClr val="tx1"/>
        </a:solidFill>
        <a:latin typeface="+mn-lt"/>
        <a:ea typeface="+mn-ea"/>
        <a:cs typeface="+mn-cs"/>
      </a:defRPr>
    </a:lvl5pPr>
    <a:lvl6pPr marL="4575429" algn="l" defTabSz="1830172" rtl="0" eaLnBrk="1" latinLnBrk="0" hangingPunct="1">
      <a:defRPr sz="2402" kern="1200">
        <a:solidFill>
          <a:schemeClr val="tx1"/>
        </a:solidFill>
        <a:latin typeface="+mn-lt"/>
        <a:ea typeface="+mn-ea"/>
        <a:cs typeface="+mn-cs"/>
      </a:defRPr>
    </a:lvl6pPr>
    <a:lvl7pPr marL="5490515" algn="l" defTabSz="1830172" rtl="0" eaLnBrk="1" latinLnBrk="0" hangingPunct="1">
      <a:defRPr sz="2402" kern="1200">
        <a:solidFill>
          <a:schemeClr val="tx1"/>
        </a:solidFill>
        <a:latin typeface="+mn-lt"/>
        <a:ea typeface="+mn-ea"/>
        <a:cs typeface="+mn-cs"/>
      </a:defRPr>
    </a:lvl7pPr>
    <a:lvl8pPr marL="6405601" algn="l" defTabSz="1830172" rtl="0" eaLnBrk="1" latinLnBrk="0" hangingPunct="1">
      <a:defRPr sz="2402" kern="1200">
        <a:solidFill>
          <a:schemeClr val="tx1"/>
        </a:solidFill>
        <a:latin typeface="+mn-lt"/>
        <a:ea typeface="+mn-ea"/>
        <a:cs typeface="+mn-cs"/>
      </a:defRPr>
    </a:lvl8pPr>
    <a:lvl9pPr marL="7320686" algn="l" defTabSz="1830172" rtl="0" eaLnBrk="1" latinLnBrk="0" hangingPunct="1">
      <a:defRPr sz="24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70073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i="1">
                <a:solidFill>
                  <a:schemeClr val="bg1"/>
                </a:solidFill>
                <a:latin typeface="+mj-lt"/>
              </a:rPr>
              <a:t>There are currently several GLP-1 agonist drugs on the market that are generally taken by injection on a daily or weekly basis. </a:t>
            </a:r>
          </a:p>
          <a:p>
            <a:endParaRPr lang="en-US"/>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78496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18181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9441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178203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782038"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Calibri Light"/>
                <a:ea typeface="+mn-ea"/>
                <a:cs typeface="+mn-cs"/>
              </a:rPr>
              <a:pPr marL="0" marR="0" lvl="0" indent="0" algn="r" defTabSz="1782038"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14258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1782038"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782038"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Calibri Light"/>
                <a:ea typeface="+mn-ea"/>
                <a:cs typeface="+mn-cs"/>
              </a:rPr>
              <a:pPr marL="0" marR="0" lvl="0" indent="0" algn="r" defTabSz="1782038"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51104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25FAE2-69F1-1142-8359-CBD5C770A7C5}" type="slidenum">
              <a:rPr lang="en-US" smtClean="0"/>
              <a:pPr/>
              <a:t>26</a:t>
            </a:fld>
            <a:endParaRPr lang="en-US"/>
          </a:p>
        </p:txBody>
      </p:sp>
    </p:spTree>
    <p:extLst>
      <p:ext uri="{BB962C8B-B14F-4D97-AF65-F5344CB8AC3E}">
        <p14:creationId xmlns:p14="http://schemas.microsoft.com/office/powerpoint/2010/main" val="338819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125FAE2-69F1-1142-8359-CBD5C770A7C5}" type="slidenum">
              <a:rPr lang="en-US" smtClean="0"/>
              <a:pPr/>
              <a:t>27</a:t>
            </a:fld>
            <a:endParaRPr lang="en-US"/>
          </a:p>
        </p:txBody>
      </p:sp>
    </p:spTree>
    <p:extLst>
      <p:ext uri="{BB962C8B-B14F-4D97-AF65-F5344CB8AC3E}">
        <p14:creationId xmlns:p14="http://schemas.microsoft.com/office/powerpoint/2010/main" val="1489485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1.svg"/><Relationship Id="rId2" Type="http://schemas.openxmlformats.org/officeDocument/2006/relationships/image" Target="../media/image13.emf"/><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image" Target="../media/image15.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1.svg"/><Relationship Id="rId2" Type="http://schemas.openxmlformats.org/officeDocument/2006/relationships/image" Target="../media/image13.emf"/><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6.emf"/><Relationship Id="rId4" Type="http://schemas.openxmlformats.org/officeDocument/2006/relationships/image" Target="../media/image1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rgbClr val="231945"/>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a:solidFill>
                  <a:schemeClr val="bg1"/>
                </a:solidFill>
                <a:latin typeface="Arial" panose="020B0604020202020204" pitchFamily="34" charset="0"/>
                <a:cs typeface="Arial" panose="020B0604020202020204" pitchFamily="34" charset="0"/>
              </a:rPr>
              <a:t>May 18, 2022 </a:t>
            </a:r>
          </a:p>
        </p:txBody>
      </p:sp>
      <p:pic>
        <p:nvPicPr>
          <p:cNvPr id="2" name="Picture 1">
            <a:extLst>
              <a:ext uri="{FF2B5EF4-FFF2-40B4-BE49-F238E27FC236}">
                <a16:creationId xmlns:a16="http://schemas.microsoft.com/office/drawing/2014/main" id="{0BC0C318-C6B2-17AA-FEEF-B1CA7CAC57F0}"/>
              </a:ext>
            </a:extLst>
          </p:cNvPr>
          <p:cNvPicPr>
            <a:picLocks noChangeAspect="1"/>
          </p:cNvPicPr>
          <p:nvPr userDrawn="1"/>
        </p:nvPicPr>
        <p:blipFill>
          <a:blip r:embed="rId2"/>
          <a:stretch>
            <a:fillRect/>
          </a:stretch>
        </p:blipFill>
        <p:spPr>
          <a:xfrm>
            <a:off x="1871133" y="2573338"/>
            <a:ext cx="3099816" cy="736092"/>
          </a:xfrm>
          <a:prstGeom prst="rect">
            <a:avLst/>
          </a:prstGeom>
        </p:spPr>
      </p:pic>
      <p:pic>
        <p:nvPicPr>
          <p:cNvPr id="3" name="Picture 2" descr="Background pattern&#10;&#10;Description automatically generated">
            <a:extLst>
              <a:ext uri="{FF2B5EF4-FFF2-40B4-BE49-F238E27FC236}">
                <a16:creationId xmlns:a16="http://schemas.microsoft.com/office/drawing/2014/main" id="{18565309-7750-F06B-4425-840F87E6D522}"/>
              </a:ext>
            </a:extLst>
          </p:cNvPr>
          <p:cNvPicPr>
            <a:picLocks noChangeAspect="1"/>
          </p:cNvPicPr>
          <p:nvPr userDrawn="1"/>
        </p:nvPicPr>
        <p:blipFill>
          <a:blip r:embed="rId3">
            <a:alphaModFix amt="55000"/>
          </a:blip>
          <a:stretch>
            <a:fillRect/>
          </a:stretch>
        </p:blipFill>
        <p:spPr>
          <a:xfrm>
            <a:off x="12192000" y="-38528"/>
            <a:ext cx="14066118" cy="13749862"/>
          </a:xfrm>
          <a:prstGeom prst="rect">
            <a:avLst/>
          </a:prstGeom>
        </p:spPr>
      </p:pic>
      <p:sp>
        <p:nvSpPr>
          <p:cNvPr id="6" name="Text Placeholder 5">
            <a:extLst>
              <a:ext uri="{FF2B5EF4-FFF2-40B4-BE49-F238E27FC236}">
                <a16:creationId xmlns:a16="http://schemas.microsoft.com/office/drawing/2014/main" id="{4C679A26-EE07-E4B7-C164-9B36C279C70D}"/>
              </a:ext>
            </a:extLst>
          </p:cNvPr>
          <p:cNvSpPr>
            <a:spLocks noGrp="1"/>
          </p:cNvSpPr>
          <p:nvPr>
            <p:ph type="body" sz="quarter" idx="10"/>
          </p:nvPr>
        </p:nvSpPr>
        <p:spPr>
          <a:xfrm>
            <a:off x="1871134" y="6281739"/>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1037068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57" userDrawn="1">
          <p15:clr>
            <a:srgbClr val="FBAE40"/>
          </p15:clr>
        </p15:guide>
        <p15:guide id="3" orient="horz" pos="49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1136" y="1141851"/>
            <a:ext cx="22457664" cy="1069097"/>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975360" y="2573339"/>
            <a:ext cx="22443440" cy="956904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text, clipart&#10;&#10;Description automatically generated">
            <a:extLst>
              <a:ext uri="{FF2B5EF4-FFF2-40B4-BE49-F238E27FC236}">
                <a16:creationId xmlns:a16="http://schemas.microsoft.com/office/drawing/2014/main" id="{C1C14E8B-2D1A-7F3C-1E15-3E05D9ED96E8}"/>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2157406185"/>
      </p:ext>
    </p:extLst>
  </p:cSld>
  <p:clrMapOvr>
    <a:masterClrMapping/>
  </p:clrMapOvr>
  <p:extLst>
    <p:ext uri="{DCECCB84-F9BA-43D5-87BE-67443E8EF086}">
      <p15:sldGuideLst xmlns:p15="http://schemas.microsoft.com/office/powerpoint/2012/main">
        <p15:guide id="1" pos="11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 Purple 50">
    <p:bg>
      <p:bgPr>
        <a:solidFill>
          <a:srgbClr val="EDEA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1136" y="1140959"/>
            <a:ext cx="22457664" cy="1070882"/>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FD81DDD-C3C4-F15F-BF03-C486169EB6E8}"/>
              </a:ext>
            </a:extLst>
          </p:cNvPr>
          <p:cNvSpPr>
            <a:spLocks noGrp="1"/>
          </p:cNvSpPr>
          <p:nvPr>
            <p:ph idx="1"/>
          </p:nvPr>
        </p:nvSpPr>
        <p:spPr>
          <a:xfrm>
            <a:off x="975360" y="2573339"/>
            <a:ext cx="22457664" cy="956904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text, clipart&#10;&#10;Description automatically generated">
            <a:extLst>
              <a:ext uri="{FF2B5EF4-FFF2-40B4-BE49-F238E27FC236}">
                <a16:creationId xmlns:a16="http://schemas.microsoft.com/office/drawing/2014/main" id="{43532A79-681C-61B0-7B71-C0D94B83347E}"/>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92793275"/>
      </p:ext>
    </p:extLst>
  </p:cSld>
  <p:clrMapOvr>
    <a:masterClrMapping/>
  </p:clrMapOvr>
  <p:extLst>
    <p:ext uri="{DCECCB84-F9BA-43D5-87BE-67443E8EF086}">
      <p15:sldGuideLst xmlns:p15="http://schemas.microsoft.com/office/powerpoint/2012/main">
        <p15:guide id="1" pos="11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Green 50">
    <p:bg>
      <p:bgPr>
        <a:solidFill>
          <a:srgbClr val="E1EFE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AAD793-198B-EB11-B986-7A1D95BD6554}"/>
              </a:ext>
            </a:extLst>
          </p:cNvPr>
          <p:cNvSpPr>
            <a:spLocks noGrp="1"/>
          </p:cNvSpPr>
          <p:nvPr>
            <p:ph type="title"/>
          </p:nvPr>
        </p:nvSpPr>
        <p:spPr>
          <a:xfrm>
            <a:off x="961136" y="1138820"/>
            <a:ext cx="22457664" cy="1075159"/>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664CA2A8-5F5C-0D73-96DA-C22FA9F3CE57}"/>
              </a:ext>
            </a:extLst>
          </p:cNvPr>
          <p:cNvSpPr>
            <a:spLocks noGrp="1"/>
          </p:cNvSpPr>
          <p:nvPr>
            <p:ph idx="1"/>
          </p:nvPr>
        </p:nvSpPr>
        <p:spPr>
          <a:xfrm>
            <a:off x="961136" y="2573339"/>
            <a:ext cx="22457664" cy="956904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2262CB40-0F70-DA1B-A134-2E9EF6B83F4D}"/>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1574671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white_photo">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14D01A-09F5-E88A-05FF-116740C6B31A}"/>
              </a:ext>
            </a:extLst>
          </p:cNvPr>
          <p:cNvSpPr>
            <a:spLocks noGrp="1"/>
          </p:cNvSpPr>
          <p:nvPr>
            <p:ph type="pic" sz="quarter" idx="10"/>
          </p:nvPr>
        </p:nvSpPr>
        <p:spPr>
          <a:xfrm>
            <a:off x="0" y="0"/>
            <a:ext cx="24384000" cy="13716000"/>
          </a:xfrm>
          <a:prstGeom prst="rect">
            <a:avLst/>
          </a:prstGeom>
        </p:spPr>
        <p:txBody>
          <a:bodyPr/>
          <a:lstStyle/>
          <a:p>
            <a:endParaRPr lang="en-CA" dirty="0"/>
          </a:p>
        </p:txBody>
      </p:sp>
    </p:spTree>
    <p:extLst>
      <p:ext uri="{BB962C8B-B14F-4D97-AF65-F5344CB8AC3E}">
        <p14:creationId xmlns:p14="http://schemas.microsoft.com/office/powerpoint/2010/main" val="1288869719"/>
      </p:ext>
    </p:extLst>
  </p:cSld>
  <p:clrMapOvr>
    <a:masterClrMapping/>
  </p:clrMapOvr>
  <p:extLst>
    <p:ext uri="{DCECCB84-F9BA-43D5-87BE-67443E8EF086}">
      <p15:sldGuideLst xmlns:p15="http://schemas.microsoft.com/office/powerpoint/2012/main">
        <p15:guide id="1" pos="11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25 Gray 1/2 white">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C45860A-755D-9848-A84B-968A3EE77DA5}"/>
              </a:ext>
            </a:extLst>
          </p:cNvPr>
          <p:cNvSpPr txBox="1">
            <a:spLocks/>
          </p:cNvSpPr>
          <p:nvPr userDrawn="1"/>
        </p:nvSpPr>
        <p:spPr>
          <a:xfrm>
            <a:off x="15355824" y="623441"/>
            <a:ext cx="8229600" cy="305518"/>
          </a:xfrm>
          <a:prstGeom prst="rect">
            <a:avLst/>
          </a:prstGeom>
        </p:spPr>
        <p:txBody>
          <a:bodyPr vert="horz" lIns="0" tIns="0" rIns="0" bIns="0" rtlCol="0" anchor="b"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49">
                <a:solidFill>
                  <a:schemeClr val="bg1"/>
                </a:solidFill>
              </a:rPr>
              <a:t>CONFIDENTIAL, NOT FOR DISTRIBUTION</a:t>
            </a:r>
          </a:p>
        </p:txBody>
      </p:sp>
      <p:sp>
        <p:nvSpPr>
          <p:cNvPr id="5" name="Title 1">
            <a:extLst>
              <a:ext uri="{FF2B5EF4-FFF2-40B4-BE49-F238E27FC236}">
                <a16:creationId xmlns:a16="http://schemas.microsoft.com/office/drawing/2014/main" id="{77EB8151-69D3-111F-5B33-CEED11F160F9}"/>
              </a:ext>
            </a:extLst>
          </p:cNvPr>
          <p:cNvSpPr>
            <a:spLocks noGrp="1"/>
          </p:cNvSpPr>
          <p:nvPr>
            <p:ph type="title"/>
          </p:nvPr>
        </p:nvSpPr>
        <p:spPr>
          <a:xfrm>
            <a:off x="930468" y="1136196"/>
            <a:ext cx="11226801" cy="1080407"/>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B635411-5DA1-B0D8-DA03-9F4A2B3FE439}"/>
              </a:ext>
            </a:extLst>
          </p:cNvPr>
          <p:cNvSpPr>
            <a:spLocks noGrp="1"/>
          </p:cNvSpPr>
          <p:nvPr>
            <p:ph idx="1"/>
          </p:nvPr>
        </p:nvSpPr>
        <p:spPr>
          <a:xfrm>
            <a:off x="1915886" y="2573339"/>
            <a:ext cx="9255967" cy="956904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E176BCF-25B6-9669-3D16-E52038625C26}"/>
              </a:ext>
            </a:extLst>
          </p:cNvPr>
          <p:cNvSpPr>
            <a:spLocks noGrp="1"/>
          </p:cNvSpPr>
          <p:nvPr>
            <p:ph idx="10"/>
          </p:nvPr>
        </p:nvSpPr>
        <p:spPr>
          <a:xfrm>
            <a:off x="13212150" y="2573339"/>
            <a:ext cx="9479900" cy="957215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5E79755A-CDAB-3162-1D9C-9EFBDF72E19B}"/>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334928178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purple 50 3/4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F37042-FF06-1533-21F4-194EBAD1E652}"/>
              </a:ext>
            </a:extLst>
          </p:cNvPr>
          <p:cNvSpPr/>
          <p:nvPr userDrawn="1"/>
        </p:nvSpPr>
        <p:spPr>
          <a:xfrm>
            <a:off x="0" y="0"/>
            <a:ext cx="6096000" cy="13716000"/>
          </a:xfrm>
          <a:prstGeom prst="rect">
            <a:avLst/>
          </a:prstGeom>
          <a:solidFill>
            <a:srgbClr val="ED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b="0" i="0">
              <a:latin typeface="Arial" panose="020B0604020202020204" pitchFamily="34" charset="0"/>
            </a:endParaRPr>
          </a:p>
        </p:txBody>
      </p:sp>
      <p:sp>
        <p:nvSpPr>
          <p:cNvPr id="7" name="Title Placeholder 1">
            <a:extLst>
              <a:ext uri="{FF2B5EF4-FFF2-40B4-BE49-F238E27FC236}">
                <a16:creationId xmlns:a16="http://schemas.microsoft.com/office/drawing/2014/main" id="{67939370-5615-B616-16C2-53D6DADEE368}"/>
              </a:ext>
            </a:extLst>
          </p:cNvPr>
          <p:cNvSpPr>
            <a:spLocks noGrp="1"/>
          </p:cNvSpPr>
          <p:nvPr>
            <p:ph type="title" hasCustomPrompt="1"/>
          </p:nvPr>
        </p:nvSpPr>
        <p:spPr>
          <a:xfrm>
            <a:off x="965200" y="2573338"/>
            <a:ext cx="4292600" cy="2114550"/>
          </a:xfrm>
          <a:prstGeom prst="rect">
            <a:avLst/>
          </a:prstGeom>
        </p:spPr>
        <p:txBody>
          <a:bodyPr vert="horz" lIns="0" tIns="0" rIns="0" bIns="45720" rtlCol="0" anchor="t" anchorCtr="0">
            <a:normAutofit/>
          </a:bodyPr>
          <a:lstStyle>
            <a:lvl1pPr>
              <a:defRPr sz="44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
        <p:nvSpPr>
          <p:cNvPr id="3" name="Text Placeholder 4">
            <a:extLst>
              <a:ext uri="{FF2B5EF4-FFF2-40B4-BE49-F238E27FC236}">
                <a16:creationId xmlns:a16="http://schemas.microsoft.com/office/drawing/2014/main" id="{54562D61-DB50-4BEB-4899-64E5A12C67DC}"/>
              </a:ext>
            </a:extLst>
          </p:cNvPr>
          <p:cNvSpPr>
            <a:spLocks noGrp="1"/>
          </p:cNvSpPr>
          <p:nvPr>
            <p:ph type="body" sz="quarter" idx="13" hasCustomPrompt="1"/>
          </p:nvPr>
        </p:nvSpPr>
        <p:spPr>
          <a:xfrm>
            <a:off x="965200" y="1427815"/>
            <a:ext cx="4318000" cy="400050"/>
          </a:xfrm>
          <a:prstGeom prst="rect">
            <a:avLst/>
          </a:prstGeom>
        </p:spPr>
        <p:txBody>
          <a:bodyPr>
            <a:normAutofit/>
          </a:bodyPr>
          <a:lstStyle>
            <a:lvl1pPr>
              <a:defRPr sz="2000">
                <a:solidFill>
                  <a:srgbClr val="232323"/>
                </a:solidFill>
              </a:defRPr>
            </a:lvl1pPr>
            <a:lvl2pPr marL="684977" indent="0" algn="l">
              <a:buNone/>
              <a:defRPr sz="2400"/>
            </a:lvl2pPr>
          </a:lstStyle>
          <a:p>
            <a:pPr lvl="0"/>
            <a:r>
              <a:rPr lang="en-US" dirty="0"/>
              <a:t>Pre-header</a:t>
            </a:r>
            <a:endParaRPr lang="en-CA" dirty="0"/>
          </a:p>
        </p:txBody>
      </p:sp>
      <p:sp>
        <p:nvSpPr>
          <p:cNvPr id="5" name="Content Placeholder 2">
            <a:extLst>
              <a:ext uri="{FF2B5EF4-FFF2-40B4-BE49-F238E27FC236}">
                <a16:creationId xmlns:a16="http://schemas.microsoft.com/office/drawing/2014/main" id="{295A0D5A-ABE1-57A9-AECE-9681AEB89E5E}"/>
              </a:ext>
            </a:extLst>
          </p:cNvPr>
          <p:cNvSpPr>
            <a:spLocks noGrp="1"/>
          </p:cNvSpPr>
          <p:nvPr>
            <p:ph idx="14"/>
          </p:nvPr>
        </p:nvSpPr>
        <p:spPr>
          <a:xfrm>
            <a:off x="6823659" y="1145758"/>
            <a:ext cx="16595140" cy="10991462"/>
          </a:xfrm>
          <a:prstGeom prst="rect">
            <a:avLst/>
          </a:prstGeom>
        </p:spPr>
        <p:txBody>
          <a:bodyPr>
            <a:normAutofit/>
          </a:bodyPr>
          <a:lstStyle>
            <a:lvl1pPr>
              <a:defRPr sz="44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10">
            <a:extLst>
              <a:ext uri="{FF2B5EF4-FFF2-40B4-BE49-F238E27FC236}">
                <a16:creationId xmlns:a16="http://schemas.microsoft.com/office/drawing/2014/main" id="{2BACEBE0-001C-F109-070D-4ED8C7A0E19F}"/>
              </a:ext>
            </a:extLst>
          </p:cNvPr>
          <p:cNvSpPr>
            <a:spLocks noGrp="1"/>
          </p:cNvSpPr>
          <p:nvPr>
            <p:ph type="body" sz="quarter" idx="11"/>
          </p:nvPr>
        </p:nvSpPr>
        <p:spPr>
          <a:xfrm>
            <a:off x="965200" y="5029200"/>
            <a:ext cx="4292600" cy="6439281"/>
          </a:xfrm>
          <a:prstGeom prst="rect">
            <a:avLst/>
          </a:prstGeom>
        </p:spPr>
        <p:txBody>
          <a:bodyPr>
            <a:normAutofit/>
          </a:bodyPr>
          <a:lstStyle>
            <a:lvl1pPr>
              <a:lnSpc>
                <a:spcPct val="110000"/>
              </a:lnSpc>
              <a:defRPr sz="2400" b="0">
                <a:solidFill>
                  <a:srgbClr val="232323"/>
                </a:solidFill>
              </a:defRPr>
            </a:lvl1pPr>
            <a:lvl2pPr marL="309563" indent="-282575">
              <a:lnSpc>
                <a:spcPct val="110000"/>
              </a:lnSpc>
              <a:spcBef>
                <a:spcPts val="600"/>
              </a:spcBef>
              <a:tabLst/>
              <a:defRPr sz="2400" b="0">
                <a:solidFill>
                  <a:srgbClr val="232323"/>
                </a:solidFill>
              </a:defRPr>
            </a:lvl2pPr>
            <a:lvl3pPr marL="592138" indent="-225425">
              <a:lnSpc>
                <a:spcPct val="110000"/>
              </a:lnSpc>
              <a:spcBef>
                <a:spcPts val="600"/>
              </a:spcBef>
              <a:tabLst/>
              <a:defRPr sz="2400" b="0">
                <a:solidFill>
                  <a:srgbClr val="232323"/>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pic>
        <p:nvPicPr>
          <p:cNvPr id="8" name="Picture 7" descr="A picture containing text, clipart&#10;&#10;Description automatically generated">
            <a:extLst>
              <a:ext uri="{FF2B5EF4-FFF2-40B4-BE49-F238E27FC236}">
                <a16:creationId xmlns:a16="http://schemas.microsoft.com/office/drawing/2014/main" id="{391EADBF-4B5A-67F1-C0F6-AB3C06D117B0}"/>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3715194066"/>
      </p:ext>
    </p:extLst>
  </p:cSld>
  <p:clrMapOvr>
    <a:masterClrMapping/>
  </p:clrMapOvr>
  <p:extLst>
    <p:ext uri="{DCECCB84-F9BA-43D5-87BE-67443E8EF086}">
      <p15:sldGuideLst xmlns:p15="http://schemas.microsoft.com/office/powerpoint/2012/main">
        <p15:guide id="1" pos="42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2 photo RIGHT, 1/2 25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F4DF47-C4D8-CB49-BEAC-0FA0F6F155B5}"/>
              </a:ext>
            </a:extLst>
          </p:cNvPr>
          <p:cNvSpPr/>
          <p:nvPr userDrawn="1"/>
        </p:nvSpPr>
        <p:spPr>
          <a:xfrm>
            <a:off x="0" y="0"/>
            <a:ext cx="12192000" cy="13716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b="0" i="0">
              <a:latin typeface="Arial" panose="020B0604020202020204" pitchFamily="34" charset="0"/>
            </a:endParaRPr>
          </a:p>
        </p:txBody>
      </p:sp>
      <p:sp>
        <p:nvSpPr>
          <p:cNvPr id="4" name="Footer Placeholder 4">
            <a:extLst>
              <a:ext uri="{FF2B5EF4-FFF2-40B4-BE49-F238E27FC236}">
                <a16:creationId xmlns:a16="http://schemas.microsoft.com/office/drawing/2014/main" id="{7C45860A-755D-9848-A84B-968A3EE77DA5}"/>
              </a:ext>
            </a:extLst>
          </p:cNvPr>
          <p:cNvSpPr txBox="1">
            <a:spLocks/>
          </p:cNvSpPr>
          <p:nvPr userDrawn="1"/>
        </p:nvSpPr>
        <p:spPr>
          <a:xfrm>
            <a:off x="15355824" y="623441"/>
            <a:ext cx="8229600" cy="305518"/>
          </a:xfrm>
          <a:prstGeom prst="rect">
            <a:avLst/>
          </a:prstGeom>
        </p:spPr>
        <p:txBody>
          <a:bodyPr vert="horz" lIns="0" tIns="0" rIns="0" bIns="0" rtlCol="0" anchor="b"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49">
                <a:solidFill>
                  <a:schemeClr val="bg1"/>
                </a:solidFill>
              </a:rPr>
              <a:t>CONFIDENTIAL, NOT FOR DISTRIBUTION</a:t>
            </a:r>
          </a:p>
        </p:txBody>
      </p:sp>
      <p:sp>
        <p:nvSpPr>
          <p:cNvPr id="6" name="Picture Placeholder 5">
            <a:extLst>
              <a:ext uri="{FF2B5EF4-FFF2-40B4-BE49-F238E27FC236}">
                <a16:creationId xmlns:a16="http://schemas.microsoft.com/office/drawing/2014/main" id="{F761659A-6BB6-1382-6193-E74D9A0EF53D}"/>
              </a:ext>
            </a:extLst>
          </p:cNvPr>
          <p:cNvSpPr>
            <a:spLocks noGrp="1"/>
          </p:cNvSpPr>
          <p:nvPr>
            <p:ph type="pic" sz="quarter" idx="10"/>
          </p:nvPr>
        </p:nvSpPr>
        <p:spPr>
          <a:xfrm>
            <a:off x="12192000" y="0"/>
            <a:ext cx="12192000" cy="13716000"/>
          </a:xfrm>
          <a:prstGeom prst="rect">
            <a:avLst/>
          </a:prstGeom>
        </p:spPr>
        <p:txBody>
          <a:bodyPr/>
          <a:lstStyle/>
          <a:p>
            <a:endParaRPr lang="en-CA"/>
          </a:p>
        </p:txBody>
      </p:sp>
      <p:pic>
        <p:nvPicPr>
          <p:cNvPr id="7" name="Picture 6">
            <a:extLst>
              <a:ext uri="{FF2B5EF4-FFF2-40B4-BE49-F238E27FC236}">
                <a16:creationId xmlns:a16="http://schemas.microsoft.com/office/drawing/2014/main" id="{0DE65253-2900-07A8-80F7-92A49F8235CD}"/>
              </a:ext>
            </a:extLst>
          </p:cNvPr>
          <p:cNvPicPr>
            <a:picLocks noChangeAspect="1"/>
          </p:cNvPicPr>
          <p:nvPr userDrawn="1"/>
        </p:nvPicPr>
        <p:blipFill>
          <a:blip r:embed="rId2"/>
          <a:stretch>
            <a:fillRect/>
          </a:stretch>
        </p:blipFill>
        <p:spPr>
          <a:xfrm>
            <a:off x="14076219" y="2438401"/>
            <a:ext cx="4052299" cy="722437"/>
          </a:xfrm>
          <a:prstGeom prst="rect">
            <a:avLst/>
          </a:prstGeom>
        </p:spPr>
      </p:pic>
      <p:sp>
        <p:nvSpPr>
          <p:cNvPr id="2" name="Title 1">
            <a:extLst>
              <a:ext uri="{FF2B5EF4-FFF2-40B4-BE49-F238E27FC236}">
                <a16:creationId xmlns:a16="http://schemas.microsoft.com/office/drawing/2014/main" id="{56A97A78-145F-828A-9E54-3E2497827FA8}"/>
              </a:ext>
            </a:extLst>
          </p:cNvPr>
          <p:cNvSpPr>
            <a:spLocks noGrp="1"/>
          </p:cNvSpPr>
          <p:nvPr>
            <p:ph type="title"/>
          </p:nvPr>
        </p:nvSpPr>
        <p:spPr>
          <a:xfrm>
            <a:off x="965200" y="1156996"/>
            <a:ext cx="9509968" cy="1141833"/>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48AF83CD-0EAD-1CB1-EAFD-8D5F3679764A}"/>
              </a:ext>
            </a:extLst>
          </p:cNvPr>
          <p:cNvSpPr>
            <a:spLocks noGrp="1"/>
          </p:cNvSpPr>
          <p:nvPr>
            <p:ph idx="1"/>
          </p:nvPr>
        </p:nvSpPr>
        <p:spPr>
          <a:xfrm>
            <a:off x="975360" y="3160837"/>
            <a:ext cx="10304357" cy="8981544"/>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text, clipart&#10;&#10;Description automatically generated">
            <a:extLst>
              <a:ext uri="{FF2B5EF4-FFF2-40B4-BE49-F238E27FC236}">
                <a16:creationId xmlns:a16="http://schemas.microsoft.com/office/drawing/2014/main" id="{67AE91B3-5471-05A7-89CE-4F9FA8A42DC8}"/>
              </a:ext>
            </a:extLst>
          </p:cNvPr>
          <p:cNvPicPr>
            <a:picLocks noChangeAspect="1"/>
          </p:cNvPicPr>
          <p:nvPr userDrawn="1"/>
        </p:nvPicPr>
        <p:blipFill>
          <a:blip r:embed="rId3"/>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1639054244"/>
      </p:ext>
    </p:extLst>
  </p:cSld>
  <p:clrMapOvr>
    <a:masterClrMapping/>
  </p:clrMapOvr>
  <p:extLst>
    <p:ext uri="{DCECCB84-F9BA-43D5-87BE-67443E8EF086}">
      <p15:sldGuideLst xmlns:p15="http://schemas.microsoft.com/office/powerpoint/2012/main">
        <p15:guide id="1" pos="1179" userDrawn="1">
          <p15:clr>
            <a:srgbClr val="FBAE40"/>
          </p15:clr>
        </p15:guide>
        <p15:guide id="2" pos="7105" userDrawn="1">
          <p15:clr>
            <a:srgbClr val="FBAE40"/>
          </p15:clr>
        </p15:guide>
        <p15:guide id="3" pos="14212" userDrawn="1">
          <p15:clr>
            <a:srgbClr val="FBAE40"/>
          </p15:clr>
        </p15:guide>
        <p15:guide id="4" pos="831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2 photo LEFT, 1/2 25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F4DF47-C4D8-CB49-BEAC-0FA0F6F155B5}"/>
              </a:ext>
            </a:extLst>
          </p:cNvPr>
          <p:cNvSpPr/>
          <p:nvPr userDrawn="1"/>
        </p:nvSpPr>
        <p:spPr>
          <a:xfrm>
            <a:off x="12192000" y="0"/>
            <a:ext cx="12192000" cy="13716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b="0" i="0">
              <a:latin typeface="Arial" panose="020B0604020202020204" pitchFamily="34" charset="0"/>
            </a:endParaRPr>
          </a:p>
        </p:txBody>
      </p:sp>
      <p:sp>
        <p:nvSpPr>
          <p:cNvPr id="6" name="Picture Placeholder 5">
            <a:extLst>
              <a:ext uri="{FF2B5EF4-FFF2-40B4-BE49-F238E27FC236}">
                <a16:creationId xmlns:a16="http://schemas.microsoft.com/office/drawing/2014/main" id="{F761659A-6BB6-1382-6193-E74D9A0EF53D}"/>
              </a:ext>
            </a:extLst>
          </p:cNvPr>
          <p:cNvSpPr>
            <a:spLocks noGrp="1"/>
          </p:cNvSpPr>
          <p:nvPr>
            <p:ph type="pic" sz="quarter" idx="10"/>
          </p:nvPr>
        </p:nvSpPr>
        <p:spPr>
          <a:xfrm>
            <a:off x="0" y="0"/>
            <a:ext cx="12192000" cy="13716000"/>
          </a:xfrm>
          <a:prstGeom prst="rect">
            <a:avLst/>
          </a:prstGeom>
        </p:spPr>
        <p:txBody>
          <a:bodyPr/>
          <a:lstStyle/>
          <a:p>
            <a:endParaRPr lang="en-CA"/>
          </a:p>
        </p:txBody>
      </p:sp>
      <p:sp>
        <p:nvSpPr>
          <p:cNvPr id="2" name="Title 1">
            <a:extLst>
              <a:ext uri="{FF2B5EF4-FFF2-40B4-BE49-F238E27FC236}">
                <a16:creationId xmlns:a16="http://schemas.microsoft.com/office/drawing/2014/main" id="{56A97A78-145F-828A-9E54-3E2497827FA8}"/>
              </a:ext>
            </a:extLst>
          </p:cNvPr>
          <p:cNvSpPr>
            <a:spLocks noGrp="1"/>
          </p:cNvSpPr>
          <p:nvPr>
            <p:ph type="title"/>
          </p:nvPr>
        </p:nvSpPr>
        <p:spPr>
          <a:xfrm>
            <a:off x="13157200" y="1161143"/>
            <a:ext cx="10261600" cy="1240712"/>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48AF83CD-0EAD-1CB1-EAFD-8D5F3679764A}"/>
              </a:ext>
            </a:extLst>
          </p:cNvPr>
          <p:cNvSpPr>
            <a:spLocks noGrp="1"/>
          </p:cNvSpPr>
          <p:nvPr>
            <p:ph idx="1"/>
          </p:nvPr>
        </p:nvSpPr>
        <p:spPr>
          <a:xfrm>
            <a:off x="13157200" y="3116425"/>
            <a:ext cx="10261600" cy="9025957"/>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text, clipart&#10;&#10;Description automatically generated">
            <a:extLst>
              <a:ext uri="{FF2B5EF4-FFF2-40B4-BE49-F238E27FC236}">
                <a16:creationId xmlns:a16="http://schemas.microsoft.com/office/drawing/2014/main" id="{4E927C56-061B-D379-37E8-AA0D46FC7296}"/>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791241173"/>
      </p:ext>
    </p:extLst>
  </p:cSld>
  <p:clrMapOvr>
    <a:masterClrMapping/>
  </p:clrMapOvr>
  <p:extLst>
    <p:ext uri="{DCECCB84-F9BA-43D5-87BE-67443E8EF086}">
      <p15:sldGuideLst xmlns:p15="http://schemas.microsoft.com/office/powerpoint/2012/main">
        <p15:guide id="1" pos="1179" userDrawn="1">
          <p15:clr>
            <a:srgbClr val="FBAE40"/>
          </p15:clr>
        </p15:guide>
        <p15:guide id="2" pos="7105" userDrawn="1">
          <p15:clr>
            <a:srgbClr val="FBAE40"/>
          </p15:clr>
        </p15:guide>
        <p15:guide id="3" pos="14212" userDrawn="1">
          <p15:clr>
            <a:srgbClr val="FBAE40"/>
          </p15:clr>
        </p15:guide>
        <p15:guide id="4" pos="8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 purple thick topbar full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89B0EB-B7BC-F641-BA78-C8E810DCF692}"/>
              </a:ext>
            </a:extLst>
          </p:cNvPr>
          <p:cNvSpPr/>
          <p:nvPr userDrawn="1"/>
        </p:nvSpPr>
        <p:spPr>
          <a:xfrm>
            <a:off x="0" y="-1"/>
            <a:ext cx="24384000" cy="2573339"/>
          </a:xfrm>
          <a:prstGeom prst="rect">
            <a:avLst/>
          </a:prstGeom>
          <a:solidFill>
            <a:srgbClr val="ED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a:latin typeface="Arial" panose="020B0604020202020204" pitchFamily="34" charset="0"/>
            </a:endParaRPr>
          </a:p>
        </p:txBody>
      </p:sp>
      <p:sp>
        <p:nvSpPr>
          <p:cNvPr id="6" name="Title 1">
            <a:extLst>
              <a:ext uri="{FF2B5EF4-FFF2-40B4-BE49-F238E27FC236}">
                <a16:creationId xmlns:a16="http://schemas.microsoft.com/office/drawing/2014/main" id="{ED44C84B-54C7-E84D-AB71-3F346D04F5D3}"/>
              </a:ext>
            </a:extLst>
          </p:cNvPr>
          <p:cNvSpPr>
            <a:spLocks noGrp="1"/>
          </p:cNvSpPr>
          <p:nvPr>
            <p:ph type="title"/>
          </p:nvPr>
        </p:nvSpPr>
        <p:spPr>
          <a:xfrm>
            <a:off x="975360" y="1136196"/>
            <a:ext cx="22443440" cy="1080407"/>
          </a:xfrm>
          <a:prstGeom prst="rect">
            <a:avLst/>
          </a:prstGeom>
        </p:spPr>
        <p:txBody>
          <a:bodyPr bIns="0">
            <a:normAutofit/>
          </a:bodyPr>
          <a:lstStyle>
            <a:lvl1pPr>
              <a:defRPr sz="4400">
                <a:solidFill>
                  <a:srgbClr val="46338A"/>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19FA9DE3-7938-58E6-FAF1-8C933A658E60}"/>
              </a:ext>
            </a:extLst>
          </p:cNvPr>
          <p:cNvSpPr>
            <a:spLocks noGrp="1"/>
          </p:cNvSpPr>
          <p:nvPr>
            <p:ph idx="1"/>
          </p:nvPr>
        </p:nvSpPr>
        <p:spPr>
          <a:xfrm>
            <a:off x="965200" y="3470988"/>
            <a:ext cx="22453600" cy="8341568"/>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text, clipart&#10;&#10;Description automatically generated">
            <a:extLst>
              <a:ext uri="{FF2B5EF4-FFF2-40B4-BE49-F238E27FC236}">
                <a16:creationId xmlns:a16="http://schemas.microsoft.com/office/drawing/2014/main" id="{02084B16-3E03-3208-0AAD-995FE73E3644}"/>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3565925878"/>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 400 purple 3/4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D9DA22-FB90-404C-B750-2C1EFD82CA7F}"/>
              </a:ext>
            </a:extLst>
          </p:cNvPr>
          <p:cNvSpPr/>
          <p:nvPr userDrawn="1"/>
        </p:nvSpPr>
        <p:spPr>
          <a:xfrm>
            <a:off x="0" y="1"/>
            <a:ext cx="6096000" cy="13715999"/>
          </a:xfrm>
          <a:prstGeom prst="rect">
            <a:avLst/>
          </a:prstGeom>
          <a:solidFill>
            <a:srgbClr val="231945"/>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731520" rIns="365760" bIns="548640" rtlCol="0" anchor="t"/>
          <a:lstStyle/>
          <a:p>
            <a:pPr>
              <a:lnSpc>
                <a:spcPct val="110000"/>
              </a:lnSpc>
              <a:spcBef>
                <a:spcPts val="1200"/>
              </a:spcBef>
            </a:pPr>
            <a:endParaRPr lang="en-US" sz="2400">
              <a:solidFill>
                <a:schemeClr val="bg1"/>
              </a:solidFill>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ABA95E6D-9820-B24E-B2D2-203B7D321B2C}"/>
              </a:ext>
            </a:extLst>
          </p:cNvPr>
          <p:cNvSpPr>
            <a:spLocks noGrp="1"/>
          </p:cNvSpPr>
          <p:nvPr>
            <p:ph type="body" sz="quarter" idx="10"/>
          </p:nvPr>
        </p:nvSpPr>
        <p:spPr>
          <a:xfrm>
            <a:off x="965200" y="2046515"/>
            <a:ext cx="4318000" cy="2143125"/>
          </a:xfrm>
          <a:prstGeom prst="rect">
            <a:avLst/>
          </a:prstGeom>
        </p:spPr>
        <p:txBody>
          <a:bodyPr>
            <a:noAutofit/>
          </a:bodyPr>
          <a:lstStyle>
            <a:lvl1pPr>
              <a:defRPr sz="4800">
                <a:solidFill>
                  <a:schemeClr val="bg1"/>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9FCCF33F-EF80-2545-9104-6D645853D343}"/>
              </a:ext>
            </a:extLst>
          </p:cNvPr>
          <p:cNvSpPr>
            <a:spLocks noGrp="1"/>
          </p:cNvSpPr>
          <p:nvPr>
            <p:ph type="body" sz="quarter" idx="11"/>
          </p:nvPr>
        </p:nvSpPr>
        <p:spPr>
          <a:xfrm>
            <a:off x="965200" y="5020056"/>
            <a:ext cx="4292600" cy="6743700"/>
          </a:xfrm>
          <a:prstGeom prst="rect">
            <a:avLst/>
          </a:prstGeom>
        </p:spPr>
        <p:txBody>
          <a:bodyPr>
            <a:normAutofit/>
          </a:bodyPr>
          <a:lstStyle>
            <a:lvl1pPr>
              <a:lnSpc>
                <a:spcPct val="110000"/>
              </a:lnSpc>
              <a:defRPr sz="2400" b="0">
                <a:solidFill>
                  <a:schemeClr val="bg1"/>
                </a:solidFill>
              </a:defRPr>
            </a:lvl1pPr>
            <a:lvl2pPr marL="309563" indent="-282575">
              <a:lnSpc>
                <a:spcPct val="110000"/>
              </a:lnSpc>
              <a:spcBef>
                <a:spcPts val="600"/>
              </a:spcBef>
              <a:tabLst/>
              <a:defRPr sz="2400" b="0">
                <a:solidFill>
                  <a:schemeClr val="bg1"/>
                </a:solidFill>
              </a:defRPr>
            </a:lvl2pPr>
            <a:lvl3pPr marL="592138" indent="-225425">
              <a:lnSpc>
                <a:spcPct val="110000"/>
              </a:lnSpc>
              <a:spcBef>
                <a:spcPts val="600"/>
              </a:spcBef>
              <a:tabLst/>
              <a:defRPr sz="2400" b="0">
                <a:solidFill>
                  <a:schemeClr val="bg1"/>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2" name="Text Placeholder 4">
            <a:extLst>
              <a:ext uri="{FF2B5EF4-FFF2-40B4-BE49-F238E27FC236}">
                <a16:creationId xmlns:a16="http://schemas.microsoft.com/office/drawing/2014/main" id="{37F67336-940F-71A9-21A7-8E5BCFE2D4E7}"/>
              </a:ext>
            </a:extLst>
          </p:cNvPr>
          <p:cNvSpPr>
            <a:spLocks noGrp="1"/>
          </p:cNvSpPr>
          <p:nvPr>
            <p:ph type="body" sz="quarter" idx="13" hasCustomPrompt="1"/>
          </p:nvPr>
        </p:nvSpPr>
        <p:spPr>
          <a:xfrm>
            <a:off x="965200" y="1435919"/>
            <a:ext cx="4318000" cy="486799"/>
          </a:xfrm>
          <a:prstGeom prst="rect">
            <a:avLst/>
          </a:prstGeom>
        </p:spPr>
        <p:txBody>
          <a:bodyPr>
            <a:normAutofit/>
          </a:bodyPr>
          <a:lstStyle>
            <a:lvl1pPr>
              <a:defRPr sz="2000">
                <a:solidFill>
                  <a:schemeClr val="bg1"/>
                </a:solidFill>
              </a:defRPr>
            </a:lvl1pPr>
            <a:lvl2pPr marL="684977" indent="0" algn="l">
              <a:buNone/>
              <a:defRPr sz="2400"/>
            </a:lvl2pPr>
          </a:lstStyle>
          <a:p>
            <a:pPr lvl="0"/>
            <a:r>
              <a:rPr lang="en-US" dirty="0"/>
              <a:t>Pre-header</a:t>
            </a:r>
            <a:endParaRPr lang="en-CA" dirty="0"/>
          </a:p>
        </p:txBody>
      </p:sp>
      <p:sp>
        <p:nvSpPr>
          <p:cNvPr id="4" name="Content Placeholder 2">
            <a:extLst>
              <a:ext uri="{FF2B5EF4-FFF2-40B4-BE49-F238E27FC236}">
                <a16:creationId xmlns:a16="http://schemas.microsoft.com/office/drawing/2014/main" id="{A642D808-C6D2-AD5B-0147-6EBBB16FB8DD}"/>
              </a:ext>
            </a:extLst>
          </p:cNvPr>
          <p:cNvSpPr>
            <a:spLocks noGrp="1"/>
          </p:cNvSpPr>
          <p:nvPr>
            <p:ph idx="1"/>
          </p:nvPr>
        </p:nvSpPr>
        <p:spPr>
          <a:xfrm>
            <a:off x="7141027" y="1175657"/>
            <a:ext cx="16277772" cy="10966725"/>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and white logo&#10;&#10;Description automatically generated with low confidence">
            <a:extLst>
              <a:ext uri="{FF2B5EF4-FFF2-40B4-BE49-F238E27FC236}">
                <a16:creationId xmlns:a16="http://schemas.microsoft.com/office/drawing/2014/main" id="{BC0EB349-737D-F3B2-BC45-C6B77D71EC7E}"/>
              </a:ext>
            </a:extLst>
          </p:cNvPr>
          <p:cNvPicPr>
            <a:picLocks noChangeAspect="1"/>
          </p:cNvPicPr>
          <p:nvPr userDrawn="1"/>
        </p:nvPicPr>
        <p:blipFill>
          <a:blip r:embed="rId2"/>
          <a:stretch>
            <a:fillRect/>
          </a:stretch>
        </p:blipFill>
        <p:spPr>
          <a:xfrm>
            <a:off x="965201" y="12707112"/>
            <a:ext cx="1797897" cy="427818"/>
          </a:xfrm>
          <a:prstGeom prst="rect">
            <a:avLst/>
          </a:prstGeom>
        </p:spPr>
      </p:pic>
    </p:spTree>
    <p:extLst>
      <p:ext uri="{BB962C8B-B14F-4D97-AF65-F5344CB8AC3E}">
        <p14:creationId xmlns:p14="http://schemas.microsoft.com/office/powerpoint/2010/main" val="64808552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STITIAL 1">
    <p:bg>
      <p:bgPr>
        <a:solidFill>
          <a:srgbClr val="231945"/>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8C84315-B599-15FD-0E0B-DCD7C24B3033}"/>
              </a:ext>
            </a:extLst>
          </p:cNvPr>
          <p:cNvPicPr>
            <a:picLocks noChangeAspect="1"/>
          </p:cNvPicPr>
          <p:nvPr userDrawn="1"/>
        </p:nvPicPr>
        <p:blipFill>
          <a:blip r:embed="rId2">
            <a:alphaModFix amt="55000"/>
          </a:blip>
          <a:stretch>
            <a:fillRect/>
          </a:stretch>
        </p:blipFill>
        <p:spPr>
          <a:xfrm>
            <a:off x="12192000" y="-38528"/>
            <a:ext cx="14066118" cy="13749862"/>
          </a:xfrm>
          <a:prstGeom prst="rect">
            <a:avLst/>
          </a:prstGeom>
        </p:spPr>
      </p:pic>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a:solidFill>
                  <a:schemeClr val="bg1"/>
                </a:solidFill>
                <a:latin typeface="Arial" panose="020B0604020202020204" pitchFamily="34" charset="0"/>
                <a:cs typeface="Arial" panose="020B0604020202020204" pitchFamily="34" charset="0"/>
              </a:rPr>
              <a:t>May 18, 2022 </a:t>
            </a:r>
          </a:p>
        </p:txBody>
      </p:sp>
      <p:pic>
        <p:nvPicPr>
          <p:cNvPr id="4" name="Picture 3" descr="A black and white logo&#10;&#10;Description automatically generated with low confidence">
            <a:extLst>
              <a:ext uri="{FF2B5EF4-FFF2-40B4-BE49-F238E27FC236}">
                <a16:creationId xmlns:a16="http://schemas.microsoft.com/office/drawing/2014/main" id="{E0D323A1-0D00-32EF-C6D6-4EE765EA2502}"/>
              </a:ext>
            </a:extLst>
          </p:cNvPr>
          <p:cNvPicPr>
            <a:picLocks noChangeAspect="1"/>
          </p:cNvPicPr>
          <p:nvPr userDrawn="1"/>
        </p:nvPicPr>
        <p:blipFill>
          <a:blip r:embed="rId3"/>
          <a:stretch>
            <a:fillRect/>
          </a:stretch>
        </p:blipFill>
        <p:spPr>
          <a:xfrm>
            <a:off x="965201" y="12707112"/>
            <a:ext cx="1797897" cy="427818"/>
          </a:xfrm>
          <a:prstGeom prst="rect">
            <a:avLst/>
          </a:prstGeom>
        </p:spPr>
      </p:pic>
      <p:sp>
        <p:nvSpPr>
          <p:cNvPr id="2" name="Text Placeholder 5">
            <a:extLst>
              <a:ext uri="{FF2B5EF4-FFF2-40B4-BE49-F238E27FC236}">
                <a16:creationId xmlns:a16="http://schemas.microsoft.com/office/drawing/2014/main" id="{75E8E745-68CF-DDF6-20FC-5C510E0C3A95}"/>
              </a:ext>
            </a:extLst>
          </p:cNvPr>
          <p:cNvSpPr>
            <a:spLocks noGrp="1"/>
          </p:cNvSpPr>
          <p:nvPr>
            <p:ph type="body" sz="quarter" idx="10"/>
          </p:nvPr>
        </p:nvSpPr>
        <p:spPr>
          <a:xfrm>
            <a:off x="1871134" y="6281739"/>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004968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57" userDrawn="1">
          <p15:clr>
            <a:srgbClr val="FBAE40"/>
          </p15:clr>
        </p15:guide>
        <p15:guide id="3" orient="horz" pos="491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 white 3/4 400 purpl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224A2F53-3917-1FA4-CC89-4D6FA680C32D}"/>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a:solidFill>
                  <a:schemeClr val="accent5"/>
                </a:solidFill>
              </a:rPr>
              <a:t>CONFIDENTIAL, NOT FOR DISTRIBUTION</a:t>
            </a:r>
          </a:p>
        </p:txBody>
      </p:sp>
      <p:sp>
        <p:nvSpPr>
          <p:cNvPr id="8" name="Slide Number Placeholder 5">
            <a:extLst>
              <a:ext uri="{FF2B5EF4-FFF2-40B4-BE49-F238E27FC236}">
                <a16:creationId xmlns:a16="http://schemas.microsoft.com/office/drawing/2014/main" id="{8D1610A8-26BC-40DE-7C4B-DD94B930C6A9}"/>
              </a:ext>
            </a:extLst>
          </p:cNvPr>
          <p:cNvSpPr txBox="1">
            <a:spLocks/>
          </p:cNvSpPr>
          <p:nvPr userDrawn="1"/>
        </p:nvSpPr>
        <p:spPr>
          <a:xfrm>
            <a:off x="22671392" y="12883993"/>
            <a:ext cx="761633" cy="305516"/>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199" smtClean="0">
                <a:solidFill>
                  <a:schemeClr val="accent1"/>
                </a:solidFill>
              </a:rPr>
              <a:pPr/>
              <a:t>‹#›</a:t>
            </a:fld>
            <a:endParaRPr lang="en-US" sz="1199">
              <a:solidFill>
                <a:schemeClr val="accent1"/>
              </a:solidFill>
            </a:endParaRPr>
          </a:p>
        </p:txBody>
      </p:sp>
      <p:sp>
        <p:nvSpPr>
          <p:cNvPr id="10" name="Rectangle 9">
            <a:extLst>
              <a:ext uri="{FF2B5EF4-FFF2-40B4-BE49-F238E27FC236}">
                <a16:creationId xmlns:a16="http://schemas.microsoft.com/office/drawing/2014/main" id="{7FD9DA22-FB90-404C-B750-2C1EFD82CA7F}"/>
              </a:ext>
            </a:extLst>
          </p:cNvPr>
          <p:cNvSpPr/>
          <p:nvPr userDrawn="1"/>
        </p:nvSpPr>
        <p:spPr>
          <a:xfrm>
            <a:off x="6096000" y="2"/>
            <a:ext cx="18288000" cy="13715999"/>
          </a:xfrm>
          <a:prstGeom prst="rect">
            <a:avLst/>
          </a:prstGeom>
          <a:solidFill>
            <a:srgbClr val="231945"/>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731520" rIns="365760" bIns="548640" rtlCol="0" anchor="t"/>
          <a:lstStyle/>
          <a:p>
            <a:pPr>
              <a:lnSpc>
                <a:spcPct val="110000"/>
              </a:lnSpc>
              <a:spcBef>
                <a:spcPts val="1200"/>
              </a:spcBef>
            </a:pPr>
            <a:endParaRPr lang="en-US" sz="2400">
              <a:solidFill>
                <a:schemeClr val="bg1"/>
              </a:solidFill>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ABA95E6D-9820-B24E-B2D2-203B7D321B2C}"/>
              </a:ext>
            </a:extLst>
          </p:cNvPr>
          <p:cNvSpPr>
            <a:spLocks noGrp="1"/>
          </p:cNvSpPr>
          <p:nvPr>
            <p:ph type="body" sz="quarter" idx="10"/>
          </p:nvPr>
        </p:nvSpPr>
        <p:spPr>
          <a:xfrm>
            <a:off x="965200" y="2065176"/>
            <a:ext cx="4318000" cy="2143125"/>
          </a:xfrm>
          <a:prstGeom prst="rect">
            <a:avLst/>
          </a:prstGeom>
        </p:spPr>
        <p:txBody>
          <a:bodyPr>
            <a:noAutofit/>
          </a:bodyPr>
          <a:lstStyle>
            <a:lvl1pPr>
              <a:defRPr sz="4800">
                <a:solidFill>
                  <a:schemeClr val="accent1"/>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9FCCF33F-EF80-2545-9104-6D645853D343}"/>
              </a:ext>
            </a:extLst>
          </p:cNvPr>
          <p:cNvSpPr>
            <a:spLocks noGrp="1"/>
          </p:cNvSpPr>
          <p:nvPr>
            <p:ph type="body" sz="quarter" idx="11"/>
          </p:nvPr>
        </p:nvSpPr>
        <p:spPr>
          <a:xfrm>
            <a:off x="965200" y="5029200"/>
            <a:ext cx="4292600" cy="6439281"/>
          </a:xfrm>
          <a:prstGeom prst="rect">
            <a:avLst/>
          </a:prstGeom>
        </p:spPr>
        <p:txBody>
          <a:bodyPr>
            <a:normAutofit/>
          </a:bodyPr>
          <a:lstStyle>
            <a:lvl1pPr>
              <a:lnSpc>
                <a:spcPct val="110000"/>
              </a:lnSpc>
              <a:defRPr sz="2400" b="0">
                <a:solidFill>
                  <a:srgbClr val="232323"/>
                </a:solidFill>
              </a:defRPr>
            </a:lvl1pPr>
            <a:lvl2pPr marL="309563" indent="-282575">
              <a:lnSpc>
                <a:spcPct val="110000"/>
              </a:lnSpc>
              <a:spcBef>
                <a:spcPts val="600"/>
              </a:spcBef>
              <a:tabLst/>
              <a:defRPr sz="2400" b="0">
                <a:solidFill>
                  <a:srgbClr val="232323"/>
                </a:solidFill>
              </a:defRPr>
            </a:lvl2pPr>
            <a:lvl3pPr marL="592138" indent="-225425">
              <a:lnSpc>
                <a:spcPct val="110000"/>
              </a:lnSpc>
              <a:spcBef>
                <a:spcPts val="600"/>
              </a:spcBef>
              <a:tabLst/>
              <a:defRPr sz="2400" b="0">
                <a:solidFill>
                  <a:srgbClr val="232323"/>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62908B99-6DD7-2C90-5256-BE1679BCF380}"/>
              </a:ext>
            </a:extLst>
          </p:cNvPr>
          <p:cNvSpPr>
            <a:spLocks noGrp="1"/>
          </p:cNvSpPr>
          <p:nvPr>
            <p:ph type="body" sz="quarter" idx="13" hasCustomPrompt="1"/>
          </p:nvPr>
        </p:nvSpPr>
        <p:spPr>
          <a:xfrm>
            <a:off x="965200" y="1447800"/>
            <a:ext cx="4318000" cy="428625"/>
          </a:xfrm>
          <a:prstGeom prst="rect">
            <a:avLst/>
          </a:prstGeom>
        </p:spPr>
        <p:txBody>
          <a:bodyPr>
            <a:normAutofit/>
          </a:bodyPr>
          <a:lstStyle>
            <a:lvl1pPr>
              <a:defRPr sz="2000">
                <a:solidFill>
                  <a:srgbClr val="232323"/>
                </a:solidFill>
              </a:defRPr>
            </a:lvl1pPr>
            <a:lvl2pPr marL="684977" indent="0" algn="l">
              <a:buNone/>
              <a:defRPr sz="2400"/>
            </a:lvl2pPr>
          </a:lstStyle>
          <a:p>
            <a:pPr lvl="0"/>
            <a:r>
              <a:rPr lang="en-US" dirty="0"/>
              <a:t>Pre-header</a:t>
            </a:r>
            <a:endParaRPr lang="en-CA" dirty="0"/>
          </a:p>
        </p:txBody>
      </p:sp>
      <p:sp>
        <p:nvSpPr>
          <p:cNvPr id="4" name="Content Placeholder 2">
            <a:extLst>
              <a:ext uri="{FF2B5EF4-FFF2-40B4-BE49-F238E27FC236}">
                <a16:creationId xmlns:a16="http://schemas.microsoft.com/office/drawing/2014/main" id="{BF67D36C-4107-3D58-2EB8-CD3E0CB3EEF2}"/>
              </a:ext>
            </a:extLst>
          </p:cNvPr>
          <p:cNvSpPr>
            <a:spLocks noGrp="1"/>
          </p:cNvSpPr>
          <p:nvPr>
            <p:ph idx="1"/>
          </p:nvPr>
        </p:nvSpPr>
        <p:spPr>
          <a:xfrm>
            <a:off x="7141027" y="1162050"/>
            <a:ext cx="16277772" cy="10980331"/>
          </a:xfrm>
          <a:prstGeom prst="rect">
            <a:avLst/>
          </a:prstGeom>
        </p:spPr>
        <p:txBody>
          <a:bodyPr>
            <a:normAutofit/>
          </a:bodyPr>
          <a:lstStyle>
            <a:lvl1pPr>
              <a:defRPr sz="4000">
                <a:solidFill>
                  <a:schemeClr val="bg1"/>
                </a:solidFill>
              </a:defRPr>
            </a:lvl1pPr>
            <a:lvl2pPr>
              <a:defRPr sz="4000">
                <a:solidFill>
                  <a:schemeClr val="bg1"/>
                </a:solidFill>
              </a:defRPr>
            </a:lvl2pPr>
            <a:lvl3pPr>
              <a:defRPr sz="3600">
                <a:solidFill>
                  <a:schemeClr val="bg1"/>
                </a:solidFill>
              </a:defRPr>
            </a:lvl3pPr>
            <a:lvl4pPr>
              <a:defRPr sz="3200">
                <a:solidFill>
                  <a:schemeClr val="bg1"/>
                </a:solidFill>
              </a:defRPr>
            </a:lvl4pPr>
            <a:lvl5pPr>
              <a:tabLst/>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4">
            <a:extLst>
              <a:ext uri="{FF2B5EF4-FFF2-40B4-BE49-F238E27FC236}">
                <a16:creationId xmlns:a16="http://schemas.microsoft.com/office/drawing/2014/main" id="{D343E9AC-3980-4C93-A656-0BDDA048E835}"/>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chemeClr val="bg1"/>
                </a:solidFill>
              </a:rPr>
              <a:t>CONFIDENTIAL, NOT FOR DISTRIBUTION</a:t>
            </a:r>
          </a:p>
        </p:txBody>
      </p:sp>
      <p:sp>
        <p:nvSpPr>
          <p:cNvPr id="6" name="Slide Number Placeholder 5">
            <a:extLst>
              <a:ext uri="{FF2B5EF4-FFF2-40B4-BE49-F238E27FC236}">
                <a16:creationId xmlns:a16="http://schemas.microsoft.com/office/drawing/2014/main" id="{60EC315B-D534-9A58-520C-8771AC800CD8}"/>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chemeClr val="bg1"/>
                </a:solidFill>
              </a:rPr>
              <a:pPr/>
              <a:t>‹#›</a:t>
            </a:fld>
            <a:endParaRPr lang="en-US" sz="1200" baseline="0" dirty="0">
              <a:solidFill>
                <a:schemeClr val="bg1"/>
              </a:solidFill>
            </a:endParaRPr>
          </a:p>
        </p:txBody>
      </p:sp>
      <p:pic>
        <p:nvPicPr>
          <p:cNvPr id="9" name="Picture 8" descr="A picture containing text, clipart&#10;&#10;Description automatically generated">
            <a:extLst>
              <a:ext uri="{FF2B5EF4-FFF2-40B4-BE49-F238E27FC236}">
                <a16:creationId xmlns:a16="http://schemas.microsoft.com/office/drawing/2014/main" id="{4A2BB46F-8DF6-7C44-70FD-5B68956A04CC}"/>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356667925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5200" y="1210115"/>
            <a:ext cx="22457664" cy="1069097"/>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961136" y="2573339"/>
            <a:ext cx="22457664" cy="956904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text, clipart&#10;&#10;Description automatically generated">
            <a:extLst>
              <a:ext uri="{FF2B5EF4-FFF2-40B4-BE49-F238E27FC236}">
                <a16:creationId xmlns:a16="http://schemas.microsoft.com/office/drawing/2014/main" id="{87C4AF86-E615-79CE-13A4-6FFAF0114D8E}"/>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2680296663"/>
      </p:ext>
    </p:extLst>
  </p:cSld>
  <p:clrMapOvr>
    <a:masterClrMapping/>
  </p:clrMapOvr>
  <p:extLst>
    <p:ext uri="{DCECCB84-F9BA-43D5-87BE-67443E8EF086}">
      <p15:sldGuideLst xmlns:p15="http://schemas.microsoft.com/office/powerpoint/2012/main">
        <p15:guide id="1" pos="11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 25 Gray 1/2 white">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C45860A-755D-9848-A84B-968A3EE77DA5}"/>
              </a:ext>
            </a:extLst>
          </p:cNvPr>
          <p:cNvSpPr txBox="1">
            <a:spLocks/>
          </p:cNvSpPr>
          <p:nvPr userDrawn="1"/>
        </p:nvSpPr>
        <p:spPr>
          <a:xfrm>
            <a:off x="15355824" y="623441"/>
            <a:ext cx="8229600" cy="305518"/>
          </a:xfrm>
          <a:prstGeom prst="rect">
            <a:avLst/>
          </a:prstGeom>
        </p:spPr>
        <p:txBody>
          <a:bodyPr vert="horz" lIns="0" tIns="0" rIns="0" bIns="0" rtlCol="0" anchor="b"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49">
                <a:solidFill>
                  <a:schemeClr val="bg1"/>
                </a:solidFill>
              </a:rPr>
              <a:t>CONFIDENTIAL, NOT FOR DISTRIBUTION</a:t>
            </a:r>
          </a:p>
        </p:txBody>
      </p:sp>
      <p:sp>
        <p:nvSpPr>
          <p:cNvPr id="5" name="Title 1">
            <a:extLst>
              <a:ext uri="{FF2B5EF4-FFF2-40B4-BE49-F238E27FC236}">
                <a16:creationId xmlns:a16="http://schemas.microsoft.com/office/drawing/2014/main" id="{77EB8151-69D3-111F-5B33-CEED11F160F9}"/>
              </a:ext>
            </a:extLst>
          </p:cNvPr>
          <p:cNvSpPr>
            <a:spLocks noGrp="1"/>
          </p:cNvSpPr>
          <p:nvPr>
            <p:ph type="title"/>
          </p:nvPr>
        </p:nvSpPr>
        <p:spPr>
          <a:xfrm>
            <a:off x="965200" y="1207772"/>
            <a:ext cx="22453601" cy="1080407"/>
          </a:xfrm>
          <a:prstGeom prst="rect">
            <a:avLst/>
          </a:prstGeom>
        </p:spPr>
        <p:txBody>
          <a:bodyPr bIns="0">
            <a:normAutofit/>
          </a:bodyPr>
          <a:lstStyle>
            <a:lvl1pPr>
              <a:defRPr sz="4400">
                <a:solidFill>
                  <a:schemeClr val="accent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B635411-5DA1-B0D8-DA03-9F4A2B3FE439}"/>
              </a:ext>
            </a:extLst>
          </p:cNvPr>
          <p:cNvSpPr>
            <a:spLocks noGrp="1"/>
          </p:cNvSpPr>
          <p:nvPr>
            <p:ph idx="1"/>
          </p:nvPr>
        </p:nvSpPr>
        <p:spPr>
          <a:xfrm>
            <a:off x="965200" y="2573339"/>
            <a:ext cx="10341301" cy="956904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E176BCF-25B6-9669-3D16-E52038625C26}"/>
              </a:ext>
            </a:extLst>
          </p:cNvPr>
          <p:cNvSpPr>
            <a:spLocks noGrp="1"/>
          </p:cNvSpPr>
          <p:nvPr>
            <p:ph idx="10"/>
          </p:nvPr>
        </p:nvSpPr>
        <p:spPr>
          <a:xfrm>
            <a:off x="12255370" y="2573339"/>
            <a:ext cx="10341301" cy="9572153"/>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E1DBE776-F329-4602-1B03-51583FC279D4}"/>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296567312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White for Char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EB8151-69D3-111F-5B33-CEED11F160F9}"/>
              </a:ext>
            </a:extLst>
          </p:cNvPr>
          <p:cNvSpPr>
            <a:spLocks noGrp="1"/>
          </p:cNvSpPr>
          <p:nvPr>
            <p:ph type="title" hasCustomPrompt="1"/>
          </p:nvPr>
        </p:nvSpPr>
        <p:spPr>
          <a:xfrm>
            <a:off x="965200" y="2009754"/>
            <a:ext cx="22453600" cy="791602"/>
          </a:xfrm>
          <a:prstGeom prst="rect">
            <a:avLst/>
          </a:prstGeom>
        </p:spPr>
        <p:txBody>
          <a:bodyPr bIns="0">
            <a:noAutofit/>
          </a:bodyPr>
          <a:lstStyle>
            <a:lvl1pPr>
              <a:defRPr sz="6000">
                <a:solidFill>
                  <a:srgbClr val="232323"/>
                </a:solidFill>
              </a:defRPr>
            </a:lvl1pPr>
          </a:lstStyle>
          <a:p>
            <a:r>
              <a:rPr lang="en-US" dirty="0"/>
              <a:t>5.987.34</a:t>
            </a:r>
          </a:p>
        </p:txBody>
      </p:sp>
      <p:sp>
        <p:nvSpPr>
          <p:cNvPr id="12" name="Text Placeholder 11">
            <a:extLst>
              <a:ext uri="{FF2B5EF4-FFF2-40B4-BE49-F238E27FC236}">
                <a16:creationId xmlns:a16="http://schemas.microsoft.com/office/drawing/2014/main" id="{2DE9573A-CD4E-2B6B-74CD-17D5A950D999}"/>
              </a:ext>
            </a:extLst>
          </p:cNvPr>
          <p:cNvSpPr>
            <a:spLocks noGrp="1"/>
          </p:cNvSpPr>
          <p:nvPr>
            <p:ph type="body" sz="quarter" idx="10" hasCustomPrompt="1"/>
          </p:nvPr>
        </p:nvSpPr>
        <p:spPr>
          <a:xfrm>
            <a:off x="965200" y="1220336"/>
            <a:ext cx="22453600" cy="685087"/>
          </a:xfrm>
          <a:prstGeom prst="rect">
            <a:avLst/>
          </a:prstGeom>
        </p:spPr>
        <p:txBody>
          <a:bodyPr>
            <a:normAutofit/>
          </a:bodyPr>
          <a:lstStyle>
            <a:lvl1pPr>
              <a:defRPr sz="4400">
                <a:solidFill>
                  <a:srgbClr val="232323"/>
                </a:solidFill>
              </a:defRPr>
            </a:lvl1pPr>
          </a:lstStyle>
          <a:p>
            <a:pPr lvl="0"/>
            <a:r>
              <a:rPr lang="en-US" dirty="0"/>
              <a:t>Primary text</a:t>
            </a:r>
            <a:endParaRPr lang="en-CA" dirty="0"/>
          </a:p>
        </p:txBody>
      </p:sp>
      <p:sp>
        <p:nvSpPr>
          <p:cNvPr id="16" name="Text Placeholder 15">
            <a:extLst>
              <a:ext uri="{FF2B5EF4-FFF2-40B4-BE49-F238E27FC236}">
                <a16:creationId xmlns:a16="http://schemas.microsoft.com/office/drawing/2014/main" id="{3CBDBD3B-4C72-F88A-01A0-2F3ABE0A6E21}"/>
              </a:ext>
            </a:extLst>
          </p:cNvPr>
          <p:cNvSpPr>
            <a:spLocks noGrp="1"/>
          </p:cNvSpPr>
          <p:nvPr>
            <p:ph type="body" sz="quarter" idx="11" hasCustomPrompt="1"/>
          </p:nvPr>
        </p:nvSpPr>
        <p:spPr>
          <a:xfrm>
            <a:off x="965200" y="2963087"/>
            <a:ext cx="22453600" cy="560031"/>
          </a:xfrm>
          <a:prstGeom prst="rect">
            <a:avLst/>
          </a:prstGeom>
        </p:spPr>
        <p:txBody>
          <a:bodyPr>
            <a:normAutofit/>
          </a:bodyPr>
          <a:lstStyle>
            <a:lvl1pPr>
              <a:defRPr sz="2400">
                <a:solidFill>
                  <a:srgbClr val="232323"/>
                </a:solidFill>
              </a:defRPr>
            </a:lvl1pPr>
          </a:lstStyle>
          <a:p>
            <a:pPr lvl="0"/>
            <a:r>
              <a:rPr lang="en-US" dirty="0"/>
              <a:t>Secondary text</a:t>
            </a:r>
            <a:endParaRPr lang="en-CA" dirty="0"/>
          </a:p>
        </p:txBody>
      </p:sp>
      <p:pic>
        <p:nvPicPr>
          <p:cNvPr id="2" name="Picture 1" descr="A picture containing text, clipart&#10;&#10;Description automatically generated">
            <a:extLst>
              <a:ext uri="{FF2B5EF4-FFF2-40B4-BE49-F238E27FC236}">
                <a16:creationId xmlns:a16="http://schemas.microsoft.com/office/drawing/2014/main" id="{8DBE162A-6809-CA17-E8CB-3E86F4643ADB}"/>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244054500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Right White for Char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CD02F7-7A4C-979A-675A-83EB774C862A}"/>
              </a:ext>
            </a:extLst>
          </p:cNvPr>
          <p:cNvSpPr/>
          <p:nvPr userDrawn="1"/>
        </p:nvSpPr>
        <p:spPr>
          <a:xfrm>
            <a:off x="0" y="0"/>
            <a:ext cx="12192000" cy="13716000"/>
          </a:xfrm>
          <a:prstGeom prst="rect">
            <a:avLst/>
          </a:prstGeom>
          <a:solidFill>
            <a:srgbClr val="ED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b="0" i="0">
              <a:latin typeface="Arial" panose="020B0604020202020204" pitchFamily="34" charset="0"/>
            </a:endParaRPr>
          </a:p>
        </p:txBody>
      </p:sp>
      <p:sp>
        <p:nvSpPr>
          <p:cNvPr id="5" name="Title 1">
            <a:extLst>
              <a:ext uri="{FF2B5EF4-FFF2-40B4-BE49-F238E27FC236}">
                <a16:creationId xmlns:a16="http://schemas.microsoft.com/office/drawing/2014/main" id="{77EB8151-69D3-111F-5B33-CEED11F160F9}"/>
              </a:ext>
            </a:extLst>
          </p:cNvPr>
          <p:cNvSpPr>
            <a:spLocks noGrp="1"/>
          </p:cNvSpPr>
          <p:nvPr>
            <p:ph type="title" hasCustomPrompt="1"/>
          </p:nvPr>
        </p:nvSpPr>
        <p:spPr>
          <a:xfrm>
            <a:off x="13055600" y="1950854"/>
            <a:ext cx="10363200" cy="791602"/>
          </a:xfrm>
          <a:prstGeom prst="rect">
            <a:avLst/>
          </a:prstGeom>
        </p:spPr>
        <p:txBody>
          <a:bodyPr bIns="0">
            <a:noAutofit/>
          </a:bodyPr>
          <a:lstStyle>
            <a:lvl1pPr>
              <a:defRPr sz="6000">
                <a:solidFill>
                  <a:srgbClr val="232323"/>
                </a:solidFill>
              </a:defRPr>
            </a:lvl1pPr>
          </a:lstStyle>
          <a:p>
            <a:r>
              <a:rPr lang="en-US" dirty="0"/>
              <a:t>5.987.34</a:t>
            </a:r>
          </a:p>
        </p:txBody>
      </p:sp>
      <p:sp>
        <p:nvSpPr>
          <p:cNvPr id="12" name="Text Placeholder 11">
            <a:extLst>
              <a:ext uri="{FF2B5EF4-FFF2-40B4-BE49-F238E27FC236}">
                <a16:creationId xmlns:a16="http://schemas.microsoft.com/office/drawing/2014/main" id="{2DE9573A-CD4E-2B6B-74CD-17D5A950D999}"/>
              </a:ext>
            </a:extLst>
          </p:cNvPr>
          <p:cNvSpPr>
            <a:spLocks noGrp="1"/>
          </p:cNvSpPr>
          <p:nvPr>
            <p:ph type="body" sz="quarter" idx="10" hasCustomPrompt="1"/>
          </p:nvPr>
        </p:nvSpPr>
        <p:spPr>
          <a:xfrm>
            <a:off x="13080483" y="1212236"/>
            <a:ext cx="10338317" cy="634287"/>
          </a:xfrm>
          <a:prstGeom prst="rect">
            <a:avLst/>
          </a:prstGeom>
        </p:spPr>
        <p:txBody>
          <a:bodyPr>
            <a:normAutofit/>
          </a:bodyPr>
          <a:lstStyle>
            <a:lvl1pPr>
              <a:defRPr sz="4400">
                <a:solidFill>
                  <a:srgbClr val="232323"/>
                </a:solidFill>
              </a:defRPr>
            </a:lvl1pPr>
          </a:lstStyle>
          <a:p>
            <a:pPr lvl="0"/>
            <a:r>
              <a:rPr lang="en-US" dirty="0"/>
              <a:t>Primary text</a:t>
            </a:r>
            <a:endParaRPr lang="en-CA" dirty="0"/>
          </a:p>
        </p:txBody>
      </p:sp>
      <p:sp>
        <p:nvSpPr>
          <p:cNvPr id="16" name="Text Placeholder 15">
            <a:extLst>
              <a:ext uri="{FF2B5EF4-FFF2-40B4-BE49-F238E27FC236}">
                <a16:creationId xmlns:a16="http://schemas.microsoft.com/office/drawing/2014/main" id="{3CBDBD3B-4C72-F88A-01A0-2F3ABE0A6E21}"/>
              </a:ext>
            </a:extLst>
          </p:cNvPr>
          <p:cNvSpPr>
            <a:spLocks noGrp="1"/>
          </p:cNvSpPr>
          <p:nvPr>
            <p:ph type="body" sz="quarter" idx="11" hasCustomPrompt="1"/>
          </p:nvPr>
        </p:nvSpPr>
        <p:spPr>
          <a:xfrm>
            <a:off x="13055600" y="2904187"/>
            <a:ext cx="10363200" cy="560031"/>
          </a:xfrm>
          <a:prstGeom prst="rect">
            <a:avLst/>
          </a:prstGeom>
        </p:spPr>
        <p:txBody>
          <a:bodyPr>
            <a:normAutofit/>
          </a:bodyPr>
          <a:lstStyle>
            <a:lvl1pPr>
              <a:defRPr sz="2400">
                <a:solidFill>
                  <a:srgbClr val="232323"/>
                </a:solidFill>
              </a:defRPr>
            </a:lvl1pPr>
          </a:lstStyle>
          <a:p>
            <a:pPr lvl="0"/>
            <a:r>
              <a:rPr lang="en-US" dirty="0"/>
              <a:t>Secondary text</a:t>
            </a:r>
            <a:endParaRPr lang="en-CA" dirty="0"/>
          </a:p>
        </p:txBody>
      </p:sp>
      <p:sp>
        <p:nvSpPr>
          <p:cNvPr id="19" name="Content Placeholder 2">
            <a:extLst>
              <a:ext uri="{FF2B5EF4-FFF2-40B4-BE49-F238E27FC236}">
                <a16:creationId xmlns:a16="http://schemas.microsoft.com/office/drawing/2014/main" id="{22B994CF-B930-DA65-D90E-AB6A8B17BEEB}"/>
              </a:ext>
            </a:extLst>
          </p:cNvPr>
          <p:cNvSpPr>
            <a:spLocks noGrp="1"/>
          </p:cNvSpPr>
          <p:nvPr>
            <p:ph idx="1"/>
          </p:nvPr>
        </p:nvSpPr>
        <p:spPr>
          <a:xfrm>
            <a:off x="1822451" y="2573339"/>
            <a:ext cx="8159749" cy="9239217"/>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a:t>
            </a:r>
          </a:p>
          <a:p>
            <a:pPr lvl="0"/>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4FD90E9-DCE5-07EE-BDB5-E366718D987A}"/>
              </a:ext>
            </a:extLst>
          </p:cNvPr>
          <p:cNvSpPr>
            <a:spLocks noGrp="1"/>
          </p:cNvSpPr>
          <p:nvPr>
            <p:ph type="body" sz="quarter" idx="12"/>
          </p:nvPr>
        </p:nvSpPr>
        <p:spPr>
          <a:xfrm>
            <a:off x="965200" y="1210469"/>
            <a:ext cx="10314517" cy="722312"/>
          </a:xfrm>
          <a:prstGeom prst="rect">
            <a:avLst/>
          </a:prstGeom>
        </p:spPr>
        <p:txBody>
          <a:bodyPr>
            <a:noAutofit/>
          </a:bodyPr>
          <a:lstStyle>
            <a:lvl1pPr>
              <a:defRPr sz="4400">
                <a:solidFill>
                  <a:schemeClr val="accent1"/>
                </a:solidFill>
              </a:defRPr>
            </a:lvl1pPr>
          </a:lstStyle>
          <a:p>
            <a:pPr lvl="0"/>
            <a:r>
              <a:rPr lang="en-US" dirty="0"/>
              <a:t>Click to edit</a:t>
            </a:r>
            <a:endParaRPr lang="en-CA" dirty="0"/>
          </a:p>
        </p:txBody>
      </p:sp>
      <p:pic>
        <p:nvPicPr>
          <p:cNvPr id="3" name="Picture 2" descr="A picture containing text, clipart&#10;&#10;Description automatically generated">
            <a:extLst>
              <a:ext uri="{FF2B5EF4-FFF2-40B4-BE49-F238E27FC236}">
                <a16:creationId xmlns:a16="http://schemas.microsoft.com/office/drawing/2014/main" id="{0DA675B1-7BBB-E9DF-9673-C69065AF45AA}"/>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958693377"/>
      </p:ext>
    </p:extLst>
  </p:cSld>
  <p:clrMapOvr>
    <a:masterClrMapping/>
  </p:clrMapOvr>
  <p:extLst>
    <p:ext uri="{DCECCB84-F9BA-43D5-87BE-67443E8EF086}">
      <p15:sldGuideLst xmlns:p15="http://schemas.microsoft.com/office/powerpoint/2012/main">
        <p15:guide id="1" pos="14212" userDrawn="1">
          <p15:clr>
            <a:srgbClr val="FBAE40"/>
          </p15:clr>
        </p15:guide>
        <p15:guide id="2" pos="8224" userDrawn="1">
          <p15:clr>
            <a:srgbClr val="FBAE40"/>
          </p15:clr>
        </p15:guide>
        <p15:guide id="3" pos="710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plit Right White for Char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CD02F7-7A4C-979A-675A-83EB774C862A}"/>
              </a:ext>
            </a:extLst>
          </p:cNvPr>
          <p:cNvSpPr/>
          <p:nvPr userDrawn="1"/>
        </p:nvSpPr>
        <p:spPr>
          <a:xfrm>
            <a:off x="0" y="0"/>
            <a:ext cx="6047317" cy="13716000"/>
          </a:xfrm>
          <a:prstGeom prst="rect">
            <a:avLst/>
          </a:prstGeom>
          <a:solidFill>
            <a:srgbClr val="ED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8E557E3A-A077-414C-8C45-13B61472E7EA}"/>
              </a:ext>
            </a:extLst>
          </p:cNvPr>
          <p:cNvSpPr txBox="1">
            <a:spLocks/>
          </p:cNvSpPr>
          <p:nvPr userDrawn="1"/>
        </p:nvSpPr>
        <p:spPr>
          <a:xfrm>
            <a:off x="22671392" y="12883993"/>
            <a:ext cx="761633" cy="305516"/>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endParaRPr lang="en-US" sz="1199" dirty="0">
              <a:solidFill>
                <a:schemeClr val="accent1"/>
              </a:solidFill>
            </a:endParaRPr>
          </a:p>
        </p:txBody>
      </p:sp>
      <p:sp>
        <p:nvSpPr>
          <p:cNvPr id="5" name="Title 1">
            <a:extLst>
              <a:ext uri="{FF2B5EF4-FFF2-40B4-BE49-F238E27FC236}">
                <a16:creationId xmlns:a16="http://schemas.microsoft.com/office/drawing/2014/main" id="{77EB8151-69D3-111F-5B33-CEED11F160F9}"/>
              </a:ext>
            </a:extLst>
          </p:cNvPr>
          <p:cNvSpPr>
            <a:spLocks noGrp="1"/>
          </p:cNvSpPr>
          <p:nvPr>
            <p:ph type="title" hasCustomPrompt="1"/>
          </p:nvPr>
        </p:nvSpPr>
        <p:spPr>
          <a:xfrm>
            <a:off x="6896691" y="1896649"/>
            <a:ext cx="16507883" cy="791602"/>
          </a:xfrm>
          <a:prstGeom prst="rect">
            <a:avLst/>
          </a:prstGeom>
        </p:spPr>
        <p:txBody>
          <a:bodyPr bIns="0">
            <a:noAutofit/>
          </a:bodyPr>
          <a:lstStyle>
            <a:lvl1pPr>
              <a:defRPr sz="6000">
                <a:solidFill>
                  <a:srgbClr val="232323"/>
                </a:solidFill>
              </a:defRPr>
            </a:lvl1pPr>
          </a:lstStyle>
          <a:p>
            <a:r>
              <a:rPr lang="en-US" dirty="0"/>
              <a:t>5.987.34</a:t>
            </a:r>
          </a:p>
        </p:txBody>
      </p:sp>
      <p:sp>
        <p:nvSpPr>
          <p:cNvPr id="12" name="Text Placeholder 11">
            <a:extLst>
              <a:ext uri="{FF2B5EF4-FFF2-40B4-BE49-F238E27FC236}">
                <a16:creationId xmlns:a16="http://schemas.microsoft.com/office/drawing/2014/main" id="{2DE9573A-CD4E-2B6B-74CD-17D5A950D999}"/>
              </a:ext>
            </a:extLst>
          </p:cNvPr>
          <p:cNvSpPr>
            <a:spLocks noGrp="1"/>
          </p:cNvSpPr>
          <p:nvPr>
            <p:ph type="body" sz="quarter" idx="10" hasCustomPrompt="1"/>
          </p:nvPr>
        </p:nvSpPr>
        <p:spPr>
          <a:xfrm>
            <a:off x="6896692" y="1232288"/>
            <a:ext cx="16507883" cy="560030"/>
          </a:xfrm>
          <a:prstGeom prst="rect">
            <a:avLst/>
          </a:prstGeom>
        </p:spPr>
        <p:txBody>
          <a:bodyPr>
            <a:normAutofit/>
          </a:bodyPr>
          <a:lstStyle>
            <a:lvl1pPr>
              <a:defRPr sz="4400">
                <a:solidFill>
                  <a:srgbClr val="232323"/>
                </a:solidFill>
              </a:defRPr>
            </a:lvl1pPr>
          </a:lstStyle>
          <a:p>
            <a:pPr lvl="0"/>
            <a:r>
              <a:rPr lang="en-US" dirty="0"/>
              <a:t>Primary text</a:t>
            </a:r>
            <a:endParaRPr lang="en-CA" dirty="0"/>
          </a:p>
        </p:txBody>
      </p:sp>
      <p:sp>
        <p:nvSpPr>
          <p:cNvPr id="16" name="Text Placeholder 15">
            <a:extLst>
              <a:ext uri="{FF2B5EF4-FFF2-40B4-BE49-F238E27FC236}">
                <a16:creationId xmlns:a16="http://schemas.microsoft.com/office/drawing/2014/main" id="{3CBDBD3B-4C72-F88A-01A0-2F3ABE0A6E21}"/>
              </a:ext>
            </a:extLst>
          </p:cNvPr>
          <p:cNvSpPr>
            <a:spLocks noGrp="1"/>
          </p:cNvSpPr>
          <p:nvPr>
            <p:ph type="body" sz="quarter" idx="11" hasCustomPrompt="1"/>
          </p:nvPr>
        </p:nvSpPr>
        <p:spPr>
          <a:xfrm>
            <a:off x="6946457" y="2849982"/>
            <a:ext cx="16472343" cy="560031"/>
          </a:xfrm>
          <a:prstGeom prst="rect">
            <a:avLst/>
          </a:prstGeom>
        </p:spPr>
        <p:txBody>
          <a:bodyPr>
            <a:normAutofit/>
          </a:bodyPr>
          <a:lstStyle>
            <a:lvl1pPr>
              <a:defRPr sz="2400">
                <a:solidFill>
                  <a:srgbClr val="232323"/>
                </a:solidFill>
              </a:defRPr>
            </a:lvl1pPr>
          </a:lstStyle>
          <a:p>
            <a:pPr lvl="0"/>
            <a:r>
              <a:rPr lang="en-US" dirty="0"/>
              <a:t>Secondary text</a:t>
            </a:r>
            <a:endParaRPr lang="en-CA" dirty="0"/>
          </a:p>
        </p:txBody>
      </p:sp>
      <p:sp>
        <p:nvSpPr>
          <p:cNvPr id="4" name="Text Placeholder 4">
            <a:extLst>
              <a:ext uri="{FF2B5EF4-FFF2-40B4-BE49-F238E27FC236}">
                <a16:creationId xmlns:a16="http://schemas.microsoft.com/office/drawing/2014/main" id="{CADDE243-4184-4A39-2ACF-78E795B359D0}"/>
              </a:ext>
            </a:extLst>
          </p:cNvPr>
          <p:cNvSpPr>
            <a:spLocks noGrp="1"/>
          </p:cNvSpPr>
          <p:nvPr>
            <p:ph type="body" sz="quarter" idx="13" hasCustomPrompt="1"/>
          </p:nvPr>
        </p:nvSpPr>
        <p:spPr>
          <a:xfrm>
            <a:off x="965200" y="1475175"/>
            <a:ext cx="4318000" cy="538976"/>
          </a:xfrm>
          <a:prstGeom prst="rect">
            <a:avLst/>
          </a:prstGeom>
        </p:spPr>
        <p:txBody>
          <a:bodyPr>
            <a:normAutofit/>
          </a:bodyPr>
          <a:lstStyle>
            <a:lvl1pPr>
              <a:defRPr sz="2000"/>
            </a:lvl1pPr>
            <a:lvl2pPr marL="684977" indent="0" algn="l">
              <a:buNone/>
              <a:defRPr sz="2400"/>
            </a:lvl2pPr>
          </a:lstStyle>
          <a:p>
            <a:pPr lvl="0"/>
            <a:r>
              <a:rPr lang="en-US" dirty="0"/>
              <a:t>Pre-header</a:t>
            </a:r>
            <a:endParaRPr lang="en-CA" dirty="0"/>
          </a:p>
        </p:txBody>
      </p:sp>
      <p:sp>
        <p:nvSpPr>
          <p:cNvPr id="14" name="Text Placeholder 10">
            <a:extLst>
              <a:ext uri="{FF2B5EF4-FFF2-40B4-BE49-F238E27FC236}">
                <a16:creationId xmlns:a16="http://schemas.microsoft.com/office/drawing/2014/main" id="{578F27C8-CB27-848B-2B65-31CB27C5AD75}"/>
              </a:ext>
            </a:extLst>
          </p:cNvPr>
          <p:cNvSpPr>
            <a:spLocks noGrp="1"/>
          </p:cNvSpPr>
          <p:nvPr>
            <p:ph type="body" sz="quarter" idx="14"/>
          </p:nvPr>
        </p:nvSpPr>
        <p:spPr>
          <a:xfrm>
            <a:off x="965200" y="4751614"/>
            <a:ext cx="4318000" cy="6078726"/>
          </a:xfrm>
          <a:prstGeom prst="rect">
            <a:avLst/>
          </a:prstGeom>
        </p:spPr>
        <p:txBody>
          <a:bodyPr>
            <a:normAutofit/>
          </a:bodyPr>
          <a:lstStyle>
            <a:lvl1pPr>
              <a:lnSpc>
                <a:spcPct val="110000"/>
              </a:lnSpc>
              <a:defRPr sz="2400" b="0">
                <a:solidFill>
                  <a:srgbClr val="232323"/>
                </a:solidFill>
              </a:defRPr>
            </a:lvl1pPr>
            <a:lvl2pPr marL="309563" indent="-282575">
              <a:lnSpc>
                <a:spcPct val="110000"/>
              </a:lnSpc>
              <a:spcBef>
                <a:spcPts val="600"/>
              </a:spcBef>
              <a:tabLst/>
              <a:defRPr sz="2400" b="0">
                <a:solidFill>
                  <a:srgbClr val="232323"/>
                </a:solidFill>
              </a:defRPr>
            </a:lvl2pPr>
            <a:lvl3pPr marL="592138" indent="-225425">
              <a:lnSpc>
                <a:spcPct val="110000"/>
              </a:lnSpc>
              <a:spcBef>
                <a:spcPts val="600"/>
              </a:spcBef>
              <a:tabLst/>
              <a:defRPr sz="2400" b="0">
                <a:solidFill>
                  <a:srgbClr val="232323"/>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6502788F-CD46-1B3C-30D8-0EE174812A7A}"/>
              </a:ext>
            </a:extLst>
          </p:cNvPr>
          <p:cNvSpPr>
            <a:spLocks noGrp="1"/>
          </p:cNvSpPr>
          <p:nvPr>
            <p:ph type="body" sz="quarter" idx="15" hasCustomPrompt="1"/>
          </p:nvPr>
        </p:nvSpPr>
        <p:spPr>
          <a:xfrm>
            <a:off x="965200" y="2583765"/>
            <a:ext cx="4318000" cy="2678112"/>
          </a:xfrm>
          <a:prstGeom prst="rect">
            <a:avLst/>
          </a:prstGeom>
        </p:spPr>
        <p:txBody>
          <a:bodyPr>
            <a:normAutofit/>
          </a:bodyPr>
          <a:lstStyle>
            <a:lvl1pPr>
              <a:defRPr sz="4000">
                <a:solidFill>
                  <a:schemeClr val="accent1"/>
                </a:solidFill>
              </a:defRPr>
            </a:lvl1pPr>
          </a:lstStyle>
          <a:p>
            <a:r>
              <a:rPr lang="en-US" dirty="0"/>
              <a:t>Click to edit master text style</a:t>
            </a:r>
          </a:p>
        </p:txBody>
      </p:sp>
      <p:pic>
        <p:nvPicPr>
          <p:cNvPr id="3" name="Picture 2" descr="A picture containing text, clipart&#10;&#10;Description automatically generated">
            <a:extLst>
              <a:ext uri="{FF2B5EF4-FFF2-40B4-BE49-F238E27FC236}">
                <a16:creationId xmlns:a16="http://schemas.microsoft.com/office/drawing/2014/main" id="{384537B0-21AD-271E-5697-26EA9BDEAC78}"/>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3150509079"/>
      </p:ext>
    </p:extLst>
  </p:cSld>
  <p:clrMapOvr>
    <a:masterClrMapping/>
  </p:clrMapOvr>
  <p:extLst>
    <p:ext uri="{DCECCB84-F9BA-43D5-87BE-67443E8EF086}">
      <p15:sldGuideLst xmlns:p15="http://schemas.microsoft.com/office/powerpoint/2012/main">
        <p15:guide id="2" pos="3809" userDrawn="1">
          <p15:clr>
            <a:srgbClr val="FBAE40"/>
          </p15:clr>
        </p15:guide>
        <p15:guide id="3" pos="434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CHART LEFT, 1/2 25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F4DF47-C4D8-CB49-BEAC-0FA0F6F155B5}"/>
              </a:ext>
            </a:extLst>
          </p:cNvPr>
          <p:cNvSpPr/>
          <p:nvPr userDrawn="1"/>
        </p:nvSpPr>
        <p:spPr>
          <a:xfrm>
            <a:off x="12192000" y="0"/>
            <a:ext cx="12192000" cy="13716000"/>
          </a:xfrm>
          <a:prstGeom prst="rect">
            <a:avLst/>
          </a:prstGeom>
          <a:solidFill>
            <a:srgbClr val="ED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b="0" i="0">
              <a:latin typeface="Arial" panose="020B0604020202020204" pitchFamily="34" charset="0"/>
            </a:endParaRPr>
          </a:p>
        </p:txBody>
      </p:sp>
      <p:sp>
        <p:nvSpPr>
          <p:cNvPr id="2" name="Title 1">
            <a:extLst>
              <a:ext uri="{FF2B5EF4-FFF2-40B4-BE49-F238E27FC236}">
                <a16:creationId xmlns:a16="http://schemas.microsoft.com/office/drawing/2014/main" id="{C0C1DA6D-CFED-A8D2-8377-22C07B87C971}"/>
              </a:ext>
            </a:extLst>
          </p:cNvPr>
          <p:cNvSpPr>
            <a:spLocks noGrp="1"/>
          </p:cNvSpPr>
          <p:nvPr>
            <p:ph type="title"/>
          </p:nvPr>
        </p:nvSpPr>
        <p:spPr>
          <a:xfrm>
            <a:off x="13055602" y="1213563"/>
            <a:ext cx="8642351" cy="909360"/>
          </a:xfrm>
          <a:prstGeom prst="rect">
            <a:avLst/>
          </a:prstGeom>
        </p:spPr>
        <p:txBody>
          <a:bodyPr bIns="0">
            <a:normAutofit/>
          </a:bodyPr>
          <a:lstStyle>
            <a:lvl1pPr algn="l">
              <a:defRPr sz="4400">
                <a:solidFill>
                  <a:schemeClr val="accent1"/>
                </a:solidFill>
              </a:defRPr>
            </a:lvl1pPr>
          </a:lstStyle>
          <a:p>
            <a:r>
              <a:rPr lang="en-US" dirty="0"/>
              <a:t>Click to edit Master title </a:t>
            </a:r>
          </a:p>
        </p:txBody>
      </p:sp>
      <p:sp>
        <p:nvSpPr>
          <p:cNvPr id="12" name="Content Placeholder 2">
            <a:extLst>
              <a:ext uri="{FF2B5EF4-FFF2-40B4-BE49-F238E27FC236}">
                <a16:creationId xmlns:a16="http://schemas.microsoft.com/office/drawing/2014/main" id="{2B1AA62D-F595-82F6-0C97-02C1013A958C}"/>
              </a:ext>
            </a:extLst>
          </p:cNvPr>
          <p:cNvSpPr>
            <a:spLocks noGrp="1"/>
          </p:cNvSpPr>
          <p:nvPr>
            <p:ph idx="12"/>
          </p:nvPr>
        </p:nvSpPr>
        <p:spPr>
          <a:xfrm>
            <a:off x="13055601" y="3769567"/>
            <a:ext cx="10363199" cy="8375924"/>
          </a:xfrm>
          <a:prstGeom prst="rect">
            <a:avLst/>
          </a:prstGeom>
        </p:spPr>
        <p:txBody>
          <a:bodyPr>
            <a:normAutofit/>
          </a:bodyPr>
          <a:lstStyle>
            <a:lvl1pPr>
              <a:defRPr sz="36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A5009BB4-26F1-DBDB-286F-A5ABC95007A1}"/>
              </a:ext>
            </a:extLst>
          </p:cNvPr>
          <p:cNvSpPr>
            <a:spLocks noGrp="1"/>
          </p:cNvSpPr>
          <p:nvPr>
            <p:ph type="body" sz="quarter" idx="10" hasCustomPrompt="1"/>
          </p:nvPr>
        </p:nvSpPr>
        <p:spPr>
          <a:xfrm>
            <a:off x="965200" y="1222698"/>
            <a:ext cx="9828245" cy="634287"/>
          </a:xfrm>
          <a:prstGeom prst="rect">
            <a:avLst/>
          </a:prstGeom>
        </p:spPr>
        <p:txBody>
          <a:bodyPr>
            <a:normAutofit/>
          </a:bodyPr>
          <a:lstStyle>
            <a:lvl1pPr>
              <a:defRPr sz="4400">
                <a:solidFill>
                  <a:srgbClr val="232323"/>
                </a:solidFill>
              </a:defRPr>
            </a:lvl1pPr>
          </a:lstStyle>
          <a:p>
            <a:pPr lvl="0"/>
            <a:r>
              <a:rPr lang="en-US" dirty="0"/>
              <a:t>Primary Text</a:t>
            </a:r>
            <a:endParaRPr lang="en-CA" dirty="0"/>
          </a:p>
        </p:txBody>
      </p:sp>
      <p:sp>
        <p:nvSpPr>
          <p:cNvPr id="20" name="Text Placeholder 15">
            <a:extLst>
              <a:ext uri="{FF2B5EF4-FFF2-40B4-BE49-F238E27FC236}">
                <a16:creationId xmlns:a16="http://schemas.microsoft.com/office/drawing/2014/main" id="{6E8ABBEA-C067-C617-DB27-8D161783A266}"/>
              </a:ext>
            </a:extLst>
          </p:cNvPr>
          <p:cNvSpPr>
            <a:spLocks noGrp="1"/>
          </p:cNvSpPr>
          <p:nvPr>
            <p:ph type="body" sz="quarter" idx="11" hasCustomPrompt="1"/>
          </p:nvPr>
        </p:nvSpPr>
        <p:spPr>
          <a:xfrm>
            <a:off x="1014966" y="2905515"/>
            <a:ext cx="9828244" cy="560031"/>
          </a:xfrm>
          <a:prstGeom prst="rect">
            <a:avLst/>
          </a:prstGeom>
        </p:spPr>
        <p:txBody>
          <a:bodyPr>
            <a:normAutofit/>
          </a:bodyPr>
          <a:lstStyle>
            <a:lvl1pPr>
              <a:defRPr sz="2400">
                <a:solidFill>
                  <a:srgbClr val="232323"/>
                </a:solidFill>
              </a:defRPr>
            </a:lvl1pPr>
          </a:lstStyle>
          <a:p>
            <a:pPr lvl="0"/>
            <a:r>
              <a:rPr lang="en-US" dirty="0"/>
              <a:t>Secondary text</a:t>
            </a:r>
            <a:endParaRPr lang="en-CA" dirty="0"/>
          </a:p>
        </p:txBody>
      </p:sp>
      <p:sp>
        <p:nvSpPr>
          <p:cNvPr id="25" name="Text Placeholder 24">
            <a:extLst>
              <a:ext uri="{FF2B5EF4-FFF2-40B4-BE49-F238E27FC236}">
                <a16:creationId xmlns:a16="http://schemas.microsoft.com/office/drawing/2014/main" id="{3776B790-C982-EBED-4753-84979BE27F40}"/>
              </a:ext>
            </a:extLst>
          </p:cNvPr>
          <p:cNvSpPr>
            <a:spLocks noGrp="1"/>
          </p:cNvSpPr>
          <p:nvPr>
            <p:ph type="body" sz="quarter" idx="13" hasCustomPrompt="1"/>
          </p:nvPr>
        </p:nvSpPr>
        <p:spPr>
          <a:xfrm>
            <a:off x="965200" y="2032000"/>
            <a:ext cx="9939867" cy="698500"/>
          </a:xfrm>
          <a:prstGeom prst="rect">
            <a:avLst/>
          </a:prstGeom>
        </p:spPr>
        <p:txBody>
          <a:bodyPr>
            <a:noAutofit/>
          </a:bodyPr>
          <a:lstStyle>
            <a:lvl1pPr>
              <a:defRPr sz="6000"/>
            </a:lvl1pPr>
          </a:lstStyle>
          <a:p>
            <a:pPr lvl="0"/>
            <a:r>
              <a:rPr lang="en-US" dirty="0"/>
              <a:t>51.44%</a:t>
            </a:r>
          </a:p>
        </p:txBody>
      </p:sp>
      <p:sp>
        <p:nvSpPr>
          <p:cNvPr id="5" name="Footer Placeholder 4">
            <a:extLst>
              <a:ext uri="{FF2B5EF4-FFF2-40B4-BE49-F238E27FC236}">
                <a16:creationId xmlns:a16="http://schemas.microsoft.com/office/drawing/2014/main" id="{6245793E-3E3C-78A8-09E4-14CFA70883F2}"/>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rgbClr val="232323"/>
                </a:solidFill>
              </a:rPr>
              <a:t>CONFIDENTIAL, NOT FOR DISTRIBUTION</a:t>
            </a:r>
          </a:p>
        </p:txBody>
      </p:sp>
      <p:sp>
        <p:nvSpPr>
          <p:cNvPr id="6" name="Slide Number Placeholder 5">
            <a:extLst>
              <a:ext uri="{FF2B5EF4-FFF2-40B4-BE49-F238E27FC236}">
                <a16:creationId xmlns:a16="http://schemas.microsoft.com/office/drawing/2014/main" id="{7D1277E3-672C-66B8-6CFF-3DB37D6ADC55}"/>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rgbClr val="232323"/>
                </a:solidFill>
              </a:rPr>
              <a:pPr/>
              <a:t>‹#›</a:t>
            </a:fld>
            <a:endParaRPr lang="en-US" sz="1200" baseline="0" dirty="0">
              <a:solidFill>
                <a:srgbClr val="232323"/>
              </a:solidFill>
            </a:endParaRPr>
          </a:p>
        </p:txBody>
      </p:sp>
      <p:pic>
        <p:nvPicPr>
          <p:cNvPr id="4" name="Picture 3" descr="A picture containing text, clipart&#10;&#10;Description automatically generated">
            <a:extLst>
              <a:ext uri="{FF2B5EF4-FFF2-40B4-BE49-F238E27FC236}">
                <a16:creationId xmlns:a16="http://schemas.microsoft.com/office/drawing/2014/main" id="{55F236AC-A9C0-03E6-04DA-0C40EB1DF789}"/>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1495655345"/>
      </p:ext>
    </p:extLst>
  </p:cSld>
  <p:clrMapOvr>
    <a:masterClrMapping/>
  </p:clrMapOvr>
  <p:extLst>
    <p:ext uri="{DCECCB84-F9BA-43D5-87BE-67443E8EF086}">
      <p15:sldGuideLst xmlns:p15="http://schemas.microsoft.com/office/powerpoint/2012/main">
        <p15:guide id="1" pos="1179" userDrawn="1">
          <p15:clr>
            <a:srgbClr val="FBAE40"/>
          </p15:clr>
        </p15:guide>
        <p15:guide id="2" pos="8224" userDrawn="1">
          <p15:clr>
            <a:srgbClr val="FBAE40"/>
          </p15:clr>
        </p15:guide>
        <p15:guide id="3" pos="713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 purple thick topbar full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89B0EB-B7BC-F641-BA78-C8E810DCF692}"/>
              </a:ext>
            </a:extLst>
          </p:cNvPr>
          <p:cNvSpPr/>
          <p:nvPr userDrawn="1"/>
        </p:nvSpPr>
        <p:spPr>
          <a:xfrm>
            <a:off x="0" y="-1"/>
            <a:ext cx="24384000" cy="2573339"/>
          </a:xfrm>
          <a:prstGeom prst="rect">
            <a:avLst/>
          </a:prstGeom>
          <a:solidFill>
            <a:srgbClr val="ED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8">
              <a:latin typeface="Arial" panose="020B0604020202020204" pitchFamily="34" charset="0"/>
            </a:endParaRPr>
          </a:p>
        </p:txBody>
      </p:sp>
      <p:sp>
        <p:nvSpPr>
          <p:cNvPr id="6" name="Title 1">
            <a:extLst>
              <a:ext uri="{FF2B5EF4-FFF2-40B4-BE49-F238E27FC236}">
                <a16:creationId xmlns:a16="http://schemas.microsoft.com/office/drawing/2014/main" id="{ED44C84B-54C7-E84D-AB71-3F346D04F5D3}"/>
              </a:ext>
            </a:extLst>
          </p:cNvPr>
          <p:cNvSpPr>
            <a:spLocks noGrp="1"/>
          </p:cNvSpPr>
          <p:nvPr>
            <p:ph type="title"/>
          </p:nvPr>
        </p:nvSpPr>
        <p:spPr>
          <a:xfrm>
            <a:off x="975360" y="1204459"/>
            <a:ext cx="22443440" cy="1080407"/>
          </a:xfrm>
          <a:prstGeom prst="rect">
            <a:avLst/>
          </a:prstGeom>
        </p:spPr>
        <p:txBody>
          <a:bodyPr bIns="0">
            <a:normAutofit/>
          </a:bodyPr>
          <a:lstStyle>
            <a:lvl1pPr>
              <a:defRPr sz="4400">
                <a:solidFill>
                  <a:srgbClr val="46338A"/>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19FA9DE3-7938-58E6-FAF1-8C933A658E60}"/>
              </a:ext>
            </a:extLst>
          </p:cNvPr>
          <p:cNvSpPr>
            <a:spLocks noGrp="1"/>
          </p:cNvSpPr>
          <p:nvPr>
            <p:ph idx="1"/>
          </p:nvPr>
        </p:nvSpPr>
        <p:spPr>
          <a:xfrm>
            <a:off x="1841241" y="3601616"/>
            <a:ext cx="20577111" cy="8210940"/>
          </a:xfrm>
          <a:prstGeom prst="rect">
            <a:avLst/>
          </a:prstGeom>
        </p:spPr>
        <p:txBody>
          <a:bodyPr>
            <a:normAutofit/>
          </a:bodyPr>
          <a:lstStyle>
            <a:lvl1pPr>
              <a:defRPr sz="4000">
                <a:solidFill>
                  <a:srgbClr val="232323"/>
                </a:solidFill>
              </a:defRPr>
            </a:lvl1pPr>
            <a:lvl2pPr>
              <a:defRPr sz="4000">
                <a:solidFill>
                  <a:srgbClr val="232323"/>
                </a:solidFill>
              </a:defRPr>
            </a:lvl2pPr>
            <a:lvl3pPr>
              <a:defRPr sz="3600">
                <a:solidFill>
                  <a:srgbClr val="232323"/>
                </a:solidFill>
              </a:defRPr>
            </a:lvl3pPr>
            <a:lvl4pPr>
              <a:defRPr sz="3200">
                <a:solidFill>
                  <a:srgbClr val="232323"/>
                </a:solidFill>
              </a:defRPr>
            </a:lvl4pPr>
            <a:lvl5pPr>
              <a:defRPr sz="2800">
                <a:solidFill>
                  <a:srgbClr val="2323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text, clipart&#10;&#10;Description automatically generated">
            <a:extLst>
              <a:ext uri="{FF2B5EF4-FFF2-40B4-BE49-F238E27FC236}">
                <a16:creationId xmlns:a16="http://schemas.microsoft.com/office/drawing/2014/main" id="{4B03FE5D-E25B-4B6E-3CD7-D16C21312E1A}"/>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1463658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 white 3/4 400 purpl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224A2F53-3917-1FA4-CC89-4D6FA680C32D}"/>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a:solidFill>
                  <a:schemeClr val="accent5"/>
                </a:solidFill>
              </a:rPr>
              <a:t>CONFIDENTIAL, NOT FOR DISTRIBUTION</a:t>
            </a:r>
          </a:p>
        </p:txBody>
      </p:sp>
      <p:sp>
        <p:nvSpPr>
          <p:cNvPr id="8" name="Slide Number Placeholder 5">
            <a:extLst>
              <a:ext uri="{FF2B5EF4-FFF2-40B4-BE49-F238E27FC236}">
                <a16:creationId xmlns:a16="http://schemas.microsoft.com/office/drawing/2014/main" id="{8D1610A8-26BC-40DE-7C4B-DD94B930C6A9}"/>
              </a:ext>
            </a:extLst>
          </p:cNvPr>
          <p:cNvSpPr txBox="1">
            <a:spLocks/>
          </p:cNvSpPr>
          <p:nvPr userDrawn="1"/>
        </p:nvSpPr>
        <p:spPr>
          <a:xfrm>
            <a:off x="22671392" y="12883993"/>
            <a:ext cx="761633" cy="305516"/>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199" smtClean="0">
                <a:solidFill>
                  <a:schemeClr val="accent1"/>
                </a:solidFill>
              </a:rPr>
              <a:pPr/>
              <a:t>‹#›</a:t>
            </a:fld>
            <a:endParaRPr lang="en-US" sz="1199">
              <a:solidFill>
                <a:schemeClr val="accent1"/>
              </a:solidFill>
            </a:endParaRPr>
          </a:p>
        </p:txBody>
      </p:sp>
      <p:sp>
        <p:nvSpPr>
          <p:cNvPr id="10" name="Rectangle 9">
            <a:extLst>
              <a:ext uri="{FF2B5EF4-FFF2-40B4-BE49-F238E27FC236}">
                <a16:creationId xmlns:a16="http://schemas.microsoft.com/office/drawing/2014/main" id="{7FD9DA22-FB90-404C-B750-2C1EFD82CA7F}"/>
              </a:ext>
            </a:extLst>
          </p:cNvPr>
          <p:cNvSpPr/>
          <p:nvPr userDrawn="1"/>
        </p:nvSpPr>
        <p:spPr>
          <a:xfrm>
            <a:off x="6096000" y="2"/>
            <a:ext cx="18288000" cy="13715999"/>
          </a:xfrm>
          <a:prstGeom prst="rect">
            <a:avLst/>
          </a:prstGeom>
          <a:solidFill>
            <a:srgbClr val="231945"/>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731520" rIns="365760" bIns="548640" rtlCol="0" anchor="t"/>
          <a:lstStyle/>
          <a:p>
            <a:pPr>
              <a:lnSpc>
                <a:spcPct val="110000"/>
              </a:lnSpc>
              <a:spcBef>
                <a:spcPts val="1200"/>
              </a:spcBef>
            </a:pPr>
            <a:endParaRPr lang="en-US" sz="2400">
              <a:solidFill>
                <a:schemeClr val="bg1"/>
              </a:solidFill>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ABA95E6D-9820-B24E-B2D2-203B7D321B2C}"/>
              </a:ext>
            </a:extLst>
          </p:cNvPr>
          <p:cNvSpPr>
            <a:spLocks noGrp="1"/>
          </p:cNvSpPr>
          <p:nvPr>
            <p:ph type="body" sz="quarter" idx="10"/>
          </p:nvPr>
        </p:nvSpPr>
        <p:spPr>
          <a:xfrm>
            <a:off x="965200" y="2065176"/>
            <a:ext cx="4318000" cy="2143125"/>
          </a:xfrm>
          <a:prstGeom prst="rect">
            <a:avLst/>
          </a:prstGeom>
        </p:spPr>
        <p:txBody>
          <a:bodyPr>
            <a:noAutofit/>
          </a:bodyPr>
          <a:lstStyle>
            <a:lvl1pPr>
              <a:defRPr sz="4800">
                <a:solidFill>
                  <a:schemeClr val="accent1"/>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9FCCF33F-EF80-2545-9104-6D645853D343}"/>
              </a:ext>
            </a:extLst>
          </p:cNvPr>
          <p:cNvSpPr>
            <a:spLocks noGrp="1"/>
          </p:cNvSpPr>
          <p:nvPr>
            <p:ph type="body" sz="quarter" idx="11"/>
          </p:nvPr>
        </p:nvSpPr>
        <p:spPr>
          <a:xfrm>
            <a:off x="965200" y="5029200"/>
            <a:ext cx="4292600" cy="6439281"/>
          </a:xfrm>
          <a:prstGeom prst="rect">
            <a:avLst/>
          </a:prstGeom>
        </p:spPr>
        <p:txBody>
          <a:bodyPr>
            <a:normAutofit/>
          </a:bodyPr>
          <a:lstStyle>
            <a:lvl1pPr>
              <a:lnSpc>
                <a:spcPct val="110000"/>
              </a:lnSpc>
              <a:defRPr sz="2400" b="0">
                <a:solidFill>
                  <a:srgbClr val="232323"/>
                </a:solidFill>
              </a:defRPr>
            </a:lvl1pPr>
            <a:lvl2pPr marL="309563" indent="-282575">
              <a:lnSpc>
                <a:spcPct val="110000"/>
              </a:lnSpc>
              <a:spcBef>
                <a:spcPts val="600"/>
              </a:spcBef>
              <a:tabLst/>
              <a:defRPr sz="2400" b="0">
                <a:solidFill>
                  <a:srgbClr val="232323"/>
                </a:solidFill>
              </a:defRPr>
            </a:lvl2pPr>
            <a:lvl3pPr marL="592138" indent="-225425">
              <a:lnSpc>
                <a:spcPct val="110000"/>
              </a:lnSpc>
              <a:spcBef>
                <a:spcPts val="600"/>
              </a:spcBef>
              <a:tabLst/>
              <a:defRPr sz="2400" b="0">
                <a:solidFill>
                  <a:srgbClr val="232323"/>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62908B99-6DD7-2C90-5256-BE1679BCF380}"/>
              </a:ext>
            </a:extLst>
          </p:cNvPr>
          <p:cNvSpPr>
            <a:spLocks noGrp="1"/>
          </p:cNvSpPr>
          <p:nvPr>
            <p:ph type="body" sz="quarter" idx="13" hasCustomPrompt="1"/>
          </p:nvPr>
        </p:nvSpPr>
        <p:spPr>
          <a:xfrm>
            <a:off x="965200" y="1476375"/>
            <a:ext cx="4318000" cy="400050"/>
          </a:xfrm>
          <a:prstGeom prst="rect">
            <a:avLst/>
          </a:prstGeom>
        </p:spPr>
        <p:txBody>
          <a:bodyPr>
            <a:normAutofit/>
          </a:bodyPr>
          <a:lstStyle>
            <a:lvl1pPr>
              <a:defRPr sz="2000">
                <a:solidFill>
                  <a:srgbClr val="232323"/>
                </a:solidFill>
              </a:defRPr>
            </a:lvl1pPr>
            <a:lvl2pPr marL="684977" indent="0" algn="l">
              <a:buNone/>
              <a:defRPr sz="2400"/>
            </a:lvl2pPr>
          </a:lstStyle>
          <a:p>
            <a:pPr lvl="0"/>
            <a:r>
              <a:rPr lang="en-US" dirty="0"/>
              <a:t>Pre-header</a:t>
            </a:r>
            <a:endParaRPr lang="en-CA" dirty="0"/>
          </a:p>
        </p:txBody>
      </p:sp>
      <p:sp>
        <p:nvSpPr>
          <p:cNvPr id="4" name="Content Placeholder 2">
            <a:extLst>
              <a:ext uri="{FF2B5EF4-FFF2-40B4-BE49-F238E27FC236}">
                <a16:creationId xmlns:a16="http://schemas.microsoft.com/office/drawing/2014/main" id="{BF67D36C-4107-3D58-2EB8-CD3E0CB3EEF2}"/>
              </a:ext>
            </a:extLst>
          </p:cNvPr>
          <p:cNvSpPr>
            <a:spLocks noGrp="1"/>
          </p:cNvSpPr>
          <p:nvPr>
            <p:ph idx="1"/>
          </p:nvPr>
        </p:nvSpPr>
        <p:spPr>
          <a:xfrm>
            <a:off x="6959600" y="1268963"/>
            <a:ext cx="16473424" cy="10873418"/>
          </a:xfrm>
          <a:prstGeom prst="rect">
            <a:avLst/>
          </a:prstGeom>
        </p:spPr>
        <p:txBody>
          <a:bodyPr>
            <a:normAutofit/>
          </a:bodyPr>
          <a:lstStyle>
            <a:lvl1pPr>
              <a:defRPr sz="4000">
                <a:solidFill>
                  <a:schemeClr val="bg1"/>
                </a:solidFill>
              </a:defRPr>
            </a:lvl1pPr>
            <a:lvl2pPr>
              <a:defRPr sz="4000">
                <a:solidFill>
                  <a:schemeClr val="bg1"/>
                </a:solidFill>
              </a:defRPr>
            </a:lvl2pPr>
            <a:lvl3pPr>
              <a:defRPr sz="3600">
                <a:solidFill>
                  <a:schemeClr val="bg1"/>
                </a:solidFill>
              </a:defRPr>
            </a:lvl3pPr>
            <a:lvl4pPr>
              <a:defRPr sz="3200">
                <a:solidFill>
                  <a:schemeClr val="bg1"/>
                </a:solidFill>
              </a:defRPr>
            </a:lvl4pPr>
            <a:lvl5pPr>
              <a:tabLst/>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4">
            <a:extLst>
              <a:ext uri="{FF2B5EF4-FFF2-40B4-BE49-F238E27FC236}">
                <a16:creationId xmlns:a16="http://schemas.microsoft.com/office/drawing/2014/main" id="{D343E9AC-3980-4C93-A656-0BDDA048E835}"/>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chemeClr val="bg1"/>
                </a:solidFill>
              </a:rPr>
              <a:t>CONFIDENTIAL, NOT FOR DISTRIBUTION</a:t>
            </a:r>
          </a:p>
        </p:txBody>
      </p:sp>
      <p:sp>
        <p:nvSpPr>
          <p:cNvPr id="6" name="Slide Number Placeholder 5">
            <a:extLst>
              <a:ext uri="{FF2B5EF4-FFF2-40B4-BE49-F238E27FC236}">
                <a16:creationId xmlns:a16="http://schemas.microsoft.com/office/drawing/2014/main" id="{60EC315B-D534-9A58-520C-8771AC800CD8}"/>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chemeClr val="bg1"/>
                </a:solidFill>
              </a:rPr>
              <a:pPr/>
              <a:t>‹#›</a:t>
            </a:fld>
            <a:endParaRPr lang="en-US" sz="1200" baseline="0" dirty="0">
              <a:solidFill>
                <a:schemeClr val="bg1"/>
              </a:solidFill>
            </a:endParaRPr>
          </a:p>
        </p:txBody>
      </p:sp>
      <p:pic>
        <p:nvPicPr>
          <p:cNvPr id="9" name="Picture 8" descr="A picture containing text, clipart&#10;&#10;Description automatically generated">
            <a:extLst>
              <a:ext uri="{FF2B5EF4-FFF2-40B4-BE49-F238E27FC236}">
                <a16:creationId xmlns:a16="http://schemas.microsoft.com/office/drawing/2014/main" id="{D78EA5E9-9D6E-DB15-4D35-0F90AC7056FE}"/>
              </a:ext>
            </a:extLst>
          </p:cNvPr>
          <p:cNvPicPr>
            <a:picLocks noChangeAspect="1"/>
          </p:cNvPicPr>
          <p:nvPr userDrawn="1"/>
        </p:nvPicPr>
        <p:blipFill>
          <a:blip r:embed="rId2"/>
          <a:stretch>
            <a:fillRect/>
          </a:stretch>
        </p:blipFill>
        <p:spPr>
          <a:xfrm>
            <a:off x="975360" y="12712701"/>
            <a:ext cx="1798781" cy="427818"/>
          </a:xfrm>
          <a:prstGeom prst="rect">
            <a:avLst/>
          </a:prstGeom>
        </p:spPr>
      </p:pic>
    </p:spTree>
    <p:extLst>
      <p:ext uri="{BB962C8B-B14F-4D97-AF65-F5344CB8AC3E}">
        <p14:creationId xmlns:p14="http://schemas.microsoft.com/office/powerpoint/2010/main" val="909137402"/>
      </p:ext>
    </p:extLst>
  </p:cSld>
  <p:clrMapOvr>
    <a:masterClrMapping/>
  </p:clrMapOvr>
  <p:extLst>
    <p:ext uri="{DCECCB84-F9BA-43D5-87BE-67443E8EF086}">
      <p15:sldGuideLst xmlns:p15="http://schemas.microsoft.com/office/powerpoint/2012/main">
        <p15:guide id="1" pos="3840" userDrawn="1">
          <p15:clr>
            <a:srgbClr val="FBAE40"/>
          </p15:clr>
        </p15:guide>
        <p15:guide id="2" pos="438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02 (Blue)">
    <p:bg>
      <p:bgPr>
        <a:solidFill>
          <a:srgbClr val="152F4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32BC0E-18E8-30F8-75F1-CC3CB0F198B1}"/>
              </a:ext>
            </a:extLst>
          </p:cNvPr>
          <p:cNvPicPr>
            <a:picLocks noChangeAspect="1"/>
          </p:cNvPicPr>
          <p:nvPr userDrawn="1"/>
        </p:nvPicPr>
        <p:blipFill rotWithShape="1">
          <a:blip r:embed="rId2"/>
          <a:srcRect t="47451"/>
          <a:stretch/>
        </p:blipFill>
        <p:spPr>
          <a:xfrm>
            <a:off x="0" y="6508376"/>
            <a:ext cx="24384000" cy="7207624"/>
          </a:xfrm>
          <a:prstGeom prst="rect">
            <a:avLst/>
          </a:prstGeom>
        </p:spPr>
      </p:pic>
      <p:sp>
        <p:nvSpPr>
          <p:cNvPr id="2" name="Text Placeholder 2">
            <a:extLst>
              <a:ext uri="{FF2B5EF4-FFF2-40B4-BE49-F238E27FC236}">
                <a16:creationId xmlns:a16="http://schemas.microsoft.com/office/drawing/2014/main" id="{09B03C65-0362-7F53-F2C6-AA2031D560AD}"/>
              </a:ext>
            </a:extLst>
          </p:cNvPr>
          <p:cNvSpPr>
            <a:spLocks noGrp="1"/>
          </p:cNvSpPr>
          <p:nvPr>
            <p:ph type="body" idx="16" hasCustomPrompt="1"/>
          </p:nvPr>
        </p:nvSpPr>
        <p:spPr>
          <a:xfrm>
            <a:off x="12019202" y="994622"/>
            <a:ext cx="6396424" cy="599632"/>
          </a:xfrm>
          <a:prstGeom prst="rect">
            <a:avLst/>
          </a:prstGeom>
        </p:spPr>
        <p:txBody>
          <a:bodyPr>
            <a:noAutofit/>
          </a:bodyPr>
          <a:lstStyle>
            <a:lvl1pPr marL="0" indent="0">
              <a:lnSpc>
                <a:spcPts val="3599"/>
              </a:lnSpc>
              <a:buFont typeface="Arial" panose="020B0604020202020204" pitchFamily="34" charset="0"/>
              <a:buNone/>
              <a:defRPr sz="2000" b="0" i="0" spc="100" baseline="0">
                <a:solidFill>
                  <a:srgbClr val="00AEEF"/>
                </a:solidFill>
                <a:latin typeface="Arial Narrow" panose="020B0606020202030204" pitchFamily="34" charset="0"/>
                <a:ea typeface="GT America Mono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DATE</a:t>
            </a:r>
          </a:p>
        </p:txBody>
      </p:sp>
      <p:sp>
        <p:nvSpPr>
          <p:cNvPr id="3" name="Text Placeholder 2">
            <a:extLst>
              <a:ext uri="{FF2B5EF4-FFF2-40B4-BE49-F238E27FC236}">
                <a16:creationId xmlns:a16="http://schemas.microsoft.com/office/drawing/2014/main" id="{4D7566B9-CAF3-F1D1-7D15-7D1028EE4964}"/>
              </a:ext>
            </a:extLst>
          </p:cNvPr>
          <p:cNvSpPr>
            <a:spLocks noGrp="1"/>
          </p:cNvSpPr>
          <p:nvPr>
            <p:ph type="body" idx="17" hasCustomPrompt="1"/>
          </p:nvPr>
        </p:nvSpPr>
        <p:spPr>
          <a:xfrm>
            <a:off x="12039297" y="2177811"/>
            <a:ext cx="10668302" cy="3049122"/>
          </a:xfrm>
          <a:prstGeom prst="rect">
            <a:avLst/>
          </a:prstGeom>
        </p:spPr>
        <p:txBody>
          <a:bodyPr>
            <a:noAutofit/>
          </a:bodyPr>
          <a:lstStyle>
            <a:lvl1pPr marL="0" indent="0">
              <a:lnSpc>
                <a:spcPts val="11997"/>
              </a:lnSpc>
              <a:spcBef>
                <a:spcPts val="0"/>
              </a:spcBef>
              <a:buFont typeface="Arial" panose="020B0604020202020204" pitchFamily="34" charset="0"/>
              <a:buNone/>
              <a:defRPr sz="9998">
                <a:solidFill>
                  <a:schemeClr val="bg1"/>
                </a:solidFill>
                <a:latin typeface="+mj-lt"/>
                <a:cs typeface="Times New Roman" panose="02020603050405020304" pitchFamily="18"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Insert Headline </a:t>
            </a:r>
            <a:br>
              <a:rPr lang="en-US"/>
            </a:br>
            <a:r>
              <a:rPr lang="en-US"/>
              <a:t>Placeholder Here</a:t>
            </a:r>
          </a:p>
        </p:txBody>
      </p:sp>
      <p:sp>
        <p:nvSpPr>
          <p:cNvPr id="4" name="Text Placeholder 2">
            <a:extLst>
              <a:ext uri="{FF2B5EF4-FFF2-40B4-BE49-F238E27FC236}">
                <a16:creationId xmlns:a16="http://schemas.microsoft.com/office/drawing/2014/main" id="{E9E8BB7B-1836-C749-EF1D-3FFA0E8A069C}"/>
              </a:ext>
            </a:extLst>
          </p:cNvPr>
          <p:cNvSpPr>
            <a:spLocks noGrp="1"/>
          </p:cNvSpPr>
          <p:nvPr>
            <p:ph type="body" idx="18" hasCustomPrompt="1"/>
          </p:nvPr>
        </p:nvSpPr>
        <p:spPr>
          <a:xfrm>
            <a:off x="12039298" y="5267567"/>
            <a:ext cx="10668300" cy="968574"/>
          </a:xfrm>
          <a:prstGeom prst="rect">
            <a:avLst/>
          </a:prstGeom>
        </p:spPr>
        <p:txBody>
          <a:bodyPr>
            <a:noAutofit/>
          </a:bodyPr>
          <a:lstStyle>
            <a:lvl1pPr marL="0" indent="0">
              <a:lnSpc>
                <a:spcPts val="2799"/>
              </a:lnSpc>
              <a:spcBef>
                <a:spcPts val="0"/>
              </a:spcBef>
              <a:buFont typeface="Arial" panose="020B0604020202020204" pitchFamily="34" charset="0"/>
              <a:buNone/>
              <a:defRPr sz="2000" b="0" i="0">
                <a:solidFill>
                  <a:schemeClr val="bg1"/>
                </a:solidFill>
                <a:latin typeface="+mn-lt"/>
                <a:ea typeface="GT America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err="1"/>
              <a:t>Subheader</a:t>
            </a:r>
            <a:endParaRPr lang="en-US"/>
          </a:p>
        </p:txBody>
      </p:sp>
      <p:pic>
        <p:nvPicPr>
          <p:cNvPr id="6" name="Graphic 5">
            <a:extLst>
              <a:ext uri="{FF2B5EF4-FFF2-40B4-BE49-F238E27FC236}">
                <a16:creationId xmlns:a16="http://schemas.microsoft.com/office/drawing/2014/main" id="{E436EBC1-44B3-441F-67F2-508124958B0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038" y="1130870"/>
            <a:ext cx="5589064" cy="804800"/>
          </a:xfrm>
          <a:prstGeom prst="rect">
            <a:avLst/>
          </a:prstGeom>
        </p:spPr>
      </p:pic>
    </p:spTree>
    <p:extLst>
      <p:ext uri="{BB962C8B-B14F-4D97-AF65-F5344CB8AC3E}">
        <p14:creationId xmlns:p14="http://schemas.microsoft.com/office/powerpoint/2010/main" val="73949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4" name="Picture 3" descr="A picture containing purple, dark, calla lily&#10;&#10;Description automatically generated">
            <a:extLst>
              <a:ext uri="{FF2B5EF4-FFF2-40B4-BE49-F238E27FC236}">
                <a16:creationId xmlns:a16="http://schemas.microsoft.com/office/drawing/2014/main" id="{BBBC71CD-36EA-C745-831C-9FBB70BE623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a:solidFill>
                  <a:schemeClr val="bg1"/>
                </a:solidFill>
                <a:latin typeface="Arial" panose="020B0604020202020204" pitchFamily="34" charset="0"/>
                <a:cs typeface="Arial" panose="020B0604020202020204" pitchFamily="34" charset="0"/>
              </a:rPr>
              <a:t>May 18, 2022 </a:t>
            </a:r>
          </a:p>
        </p:txBody>
      </p:sp>
      <p:sp>
        <p:nvSpPr>
          <p:cNvPr id="3" name="Text Placeholder 5">
            <a:extLst>
              <a:ext uri="{FF2B5EF4-FFF2-40B4-BE49-F238E27FC236}">
                <a16:creationId xmlns:a16="http://schemas.microsoft.com/office/drawing/2014/main" id="{0F6BD76D-8E3B-655A-1BDD-2B210F79E276}"/>
              </a:ext>
            </a:extLst>
          </p:cNvPr>
          <p:cNvSpPr>
            <a:spLocks noGrp="1"/>
          </p:cNvSpPr>
          <p:nvPr>
            <p:ph type="body" sz="quarter" idx="10"/>
          </p:nvPr>
        </p:nvSpPr>
        <p:spPr>
          <a:xfrm>
            <a:off x="1871134" y="6281739"/>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77943263-29FD-49D2-431D-6CDB9061D09C}"/>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rgbClr val="818181"/>
                </a:solidFill>
              </a:rPr>
              <a:t>CONFIDENTIAL, NOT FOR DISTRIBUTION</a:t>
            </a:r>
          </a:p>
        </p:txBody>
      </p:sp>
      <p:sp>
        <p:nvSpPr>
          <p:cNvPr id="6" name="Slide Number Placeholder 5">
            <a:extLst>
              <a:ext uri="{FF2B5EF4-FFF2-40B4-BE49-F238E27FC236}">
                <a16:creationId xmlns:a16="http://schemas.microsoft.com/office/drawing/2014/main" id="{6C8B0752-1E73-11D5-89BC-F3A1F9F891CE}"/>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rgbClr val="818181"/>
                </a:solidFill>
              </a:rPr>
              <a:pPr/>
              <a:t>‹#›</a:t>
            </a:fld>
            <a:endParaRPr lang="en-US" sz="1200" baseline="0" dirty="0">
              <a:solidFill>
                <a:srgbClr val="818181"/>
              </a:solidFill>
            </a:endParaRPr>
          </a:p>
        </p:txBody>
      </p:sp>
      <p:pic>
        <p:nvPicPr>
          <p:cNvPr id="7" name="Picture 6">
            <a:extLst>
              <a:ext uri="{FF2B5EF4-FFF2-40B4-BE49-F238E27FC236}">
                <a16:creationId xmlns:a16="http://schemas.microsoft.com/office/drawing/2014/main" id="{3240BE09-402E-459E-0E48-1D8A5C8102F2}"/>
              </a:ext>
            </a:extLst>
          </p:cNvPr>
          <p:cNvPicPr>
            <a:picLocks noChangeAspect="1"/>
          </p:cNvPicPr>
          <p:nvPr userDrawn="1"/>
        </p:nvPicPr>
        <p:blipFill>
          <a:blip r:embed="rId3"/>
          <a:stretch>
            <a:fillRect/>
          </a:stretch>
        </p:blipFill>
        <p:spPr>
          <a:xfrm>
            <a:off x="1871133" y="2573338"/>
            <a:ext cx="3099816" cy="736092"/>
          </a:xfrm>
          <a:prstGeom prst="rect">
            <a:avLst/>
          </a:prstGeom>
        </p:spPr>
      </p:pic>
    </p:spTree>
    <p:extLst>
      <p:ext uri="{BB962C8B-B14F-4D97-AF65-F5344CB8AC3E}">
        <p14:creationId xmlns:p14="http://schemas.microsoft.com/office/powerpoint/2010/main" val="23015399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48" userDrawn="1">
          <p15:clr>
            <a:srgbClr val="FBAE40"/>
          </p15:clr>
        </p15:guide>
        <p15:guide id="2" orient="horz" pos="3957" userDrawn="1">
          <p15:clr>
            <a:srgbClr val="FBAE40"/>
          </p15:clr>
        </p15:guide>
        <p15:guide id="3" orient="horz" pos="491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01 (Blue)">
    <p:bg>
      <p:bgPr>
        <a:solidFill>
          <a:srgbClr val="152F4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44B171-76DD-EE07-51FE-1E4FEE269286}"/>
              </a:ext>
            </a:extLst>
          </p:cNvPr>
          <p:cNvPicPr>
            <a:picLocks noChangeAspect="1"/>
          </p:cNvPicPr>
          <p:nvPr userDrawn="1"/>
        </p:nvPicPr>
        <p:blipFill rotWithShape="1">
          <a:blip r:embed="rId2"/>
          <a:srcRect t="47451"/>
          <a:stretch/>
        </p:blipFill>
        <p:spPr>
          <a:xfrm>
            <a:off x="0" y="6508376"/>
            <a:ext cx="24384000" cy="7207624"/>
          </a:xfrm>
          <a:prstGeom prst="rect">
            <a:avLst/>
          </a:prstGeom>
        </p:spPr>
      </p:pic>
      <p:sp>
        <p:nvSpPr>
          <p:cNvPr id="16" name="Text Placeholder 2">
            <a:extLst>
              <a:ext uri="{FF2B5EF4-FFF2-40B4-BE49-F238E27FC236}">
                <a16:creationId xmlns:a16="http://schemas.microsoft.com/office/drawing/2014/main" id="{AB5CFE24-1FB4-78BC-46C9-55AB9C3C8456}"/>
              </a:ext>
            </a:extLst>
          </p:cNvPr>
          <p:cNvSpPr>
            <a:spLocks noGrp="1"/>
          </p:cNvSpPr>
          <p:nvPr>
            <p:ph type="body" idx="16" hasCustomPrompt="1"/>
          </p:nvPr>
        </p:nvSpPr>
        <p:spPr>
          <a:xfrm>
            <a:off x="12019202" y="994622"/>
            <a:ext cx="6396424" cy="599632"/>
          </a:xfrm>
          <a:prstGeom prst="rect">
            <a:avLst/>
          </a:prstGeom>
        </p:spPr>
        <p:txBody>
          <a:bodyPr>
            <a:noAutofit/>
          </a:bodyPr>
          <a:lstStyle>
            <a:lvl1pPr marL="0" indent="0">
              <a:lnSpc>
                <a:spcPts val="3599"/>
              </a:lnSpc>
              <a:buFont typeface="Arial" panose="020B0604020202020204" pitchFamily="34" charset="0"/>
              <a:buNone/>
              <a:defRPr sz="2000" b="0" i="0" spc="100" baseline="0">
                <a:solidFill>
                  <a:srgbClr val="00E0FF"/>
                </a:solidFill>
                <a:latin typeface="Arial Narrow" panose="020B0606020202030204" pitchFamily="34" charset="0"/>
                <a:ea typeface="GT America Mono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DATE</a:t>
            </a:r>
          </a:p>
        </p:txBody>
      </p:sp>
      <p:sp>
        <p:nvSpPr>
          <p:cNvPr id="17" name="Text Placeholder 2">
            <a:extLst>
              <a:ext uri="{FF2B5EF4-FFF2-40B4-BE49-F238E27FC236}">
                <a16:creationId xmlns:a16="http://schemas.microsoft.com/office/drawing/2014/main" id="{B14704BD-F37C-E76F-8AFF-27B3911EE70B}"/>
              </a:ext>
            </a:extLst>
          </p:cNvPr>
          <p:cNvSpPr>
            <a:spLocks noGrp="1"/>
          </p:cNvSpPr>
          <p:nvPr>
            <p:ph type="body" idx="17" hasCustomPrompt="1"/>
          </p:nvPr>
        </p:nvSpPr>
        <p:spPr>
          <a:xfrm>
            <a:off x="12039297" y="2177811"/>
            <a:ext cx="10668302" cy="3049122"/>
          </a:xfrm>
          <a:prstGeom prst="rect">
            <a:avLst/>
          </a:prstGeom>
        </p:spPr>
        <p:txBody>
          <a:bodyPr>
            <a:noAutofit/>
          </a:bodyPr>
          <a:lstStyle>
            <a:lvl1pPr marL="0" indent="0">
              <a:lnSpc>
                <a:spcPts val="11997"/>
              </a:lnSpc>
              <a:spcBef>
                <a:spcPts val="0"/>
              </a:spcBef>
              <a:buFont typeface="Arial" panose="020B0604020202020204" pitchFamily="34" charset="0"/>
              <a:buNone/>
              <a:defRPr sz="9998">
                <a:solidFill>
                  <a:schemeClr val="bg1"/>
                </a:solidFill>
                <a:latin typeface="+mj-lt"/>
                <a:cs typeface="Times New Roman" panose="02020603050405020304" pitchFamily="18"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Insert Headline </a:t>
            </a:r>
            <a:br>
              <a:rPr lang="en-US"/>
            </a:br>
            <a:r>
              <a:rPr lang="en-US"/>
              <a:t>Placeholder Here</a:t>
            </a:r>
          </a:p>
        </p:txBody>
      </p:sp>
      <p:sp>
        <p:nvSpPr>
          <p:cNvPr id="18" name="Text Placeholder 2">
            <a:extLst>
              <a:ext uri="{FF2B5EF4-FFF2-40B4-BE49-F238E27FC236}">
                <a16:creationId xmlns:a16="http://schemas.microsoft.com/office/drawing/2014/main" id="{73C01190-70FA-E343-F5C0-79F11C226B67}"/>
              </a:ext>
            </a:extLst>
          </p:cNvPr>
          <p:cNvSpPr>
            <a:spLocks noGrp="1"/>
          </p:cNvSpPr>
          <p:nvPr>
            <p:ph type="body" idx="18" hasCustomPrompt="1"/>
          </p:nvPr>
        </p:nvSpPr>
        <p:spPr>
          <a:xfrm>
            <a:off x="12039298" y="5267567"/>
            <a:ext cx="10668300" cy="968574"/>
          </a:xfrm>
          <a:prstGeom prst="rect">
            <a:avLst/>
          </a:prstGeom>
        </p:spPr>
        <p:txBody>
          <a:bodyPr>
            <a:noAutofit/>
          </a:bodyPr>
          <a:lstStyle>
            <a:lvl1pPr marL="0" indent="0">
              <a:lnSpc>
                <a:spcPts val="2799"/>
              </a:lnSpc>
              <a:spcBef>
                <a:spcPts val="0"/>
              </a:spcBef>
              <a:buFont typeface="Arial" panose="020B0604020202020204" pitchFamily="34" charset="0"/>
              <a:buNone/>
              <a:defRPr sz="2000" b="0" i="0">
                <a:solidFill>
                  <a:schemeClr val="bg1"/>
                </a:solidFill>
                <a:latin typeface="+mn-lt"/>
                <a:ea typeface="GT America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err="1"/>
              <a:t>Subheader</a:t>
            </a:r>
            <a:endParaRPr lang="en-US"/>
          </a:p>
        </p:txBody>
      </p:sp>
      <p:pic>
        <p:nvPicPr>
          <p:cNvPr id="2" name="Graphic 1">
            <a:extLst>
              <a:ext uri="{FF2B5EF4-FFF2-40B4-BE49-F238E27FC236}">
                <a16:creationId xmlns:a16="http://schemas.microsoft.com/office/drawing/2014/main" id="{9A7657E3-FE0F-B59D-AE5A-321FDD9E9029}"/>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038" y="1130870"/>
            <a:ext cx="5589064" cy="804800"/>
          </a:xfrm>
          <a:prstGeom prst="rect">
            <a:avLst/>
          </a:prstGeom>
        </p:spPr>
      </p:pic>
    </p:spTree>
    <p:extLst>
      <p:ext uri="{BB962C8B-B14F-4D97-AF65-F5344CB8AC3E}">
        <p14:creationId xmlns:p14="http://schemas.microsoft.com/office/powerpoint/2010/main" val="835189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A03BE4-457B-3AF9-B1FD-4540D74D86C9}"/>
              </a:ext>
            </a:extLst>
          </p:cNvPr>
          <p:cNvSpPr/>
          <p:nvPr userDrawn="1"/>
        </p:nvSpPr>
        <p:spPr>
          <a:xfrm>
            <a:off x="0" y="0"/>
            <a:ext cx="24384000" cy="3041868"/>
          </a:xfrm>
          <a:prstGeom prst="rect">
            <a:avLst/>
          </a:prstGeom>
          <a:gradFill>
            <a:gsLst>
              <a:gs pos="0">
                <a:srgbClr val="081E31"/>
              </a:gs>
              <a:gs pos="75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8" name="Freeform 7">
            <a:extLst>
              <a:ext uri="{FF2B5EF4-FFF2-40B4-BE49-F238E27FC236}">
                <a16:creationId xmlns:a16="http://schemas.microsoft.com/office/drawing/2014/main" id="{2B8A5F04-BFF4-8C47-9DA8-80FEF2700593}"/>
              </a:ext>
            </a:extLst>
          </p:cNvPr>
          <p:cNvSpPr/>
          <p:nvPr userDrawn="1"/>
        </p:nvSpPr>
        <p:spPr>
          <a:xfrm>
            <a:off x="2" y="18332"/>
            <a:ext cx="9907516" cy="6739079"/>
          </a:xfrm>
          <a:custGeom>
            <a:avLst/>
            <a:gdLst>
              <a:gd name="connsiteX0" fmla="*/ 0 w 8319767"/>
              <a:gd name="connsiteY0" fmla="*/ 0 h 5660568"/>
              <a:gd name="connsiteX1" fmla="*/ 8319767 w 8319767"/>
              <a:gd name="connsiteY1" fmla="*/ 0 h 5660568"/>
              <a:gd name="connsiteX2" fmla="*/ 0 w 8319767"/>
              <a:gd name="connsiteY2" fmla="*/ 5660568 h 5660568"/>
              <a:gd name="connsiteX3" fmla="*/ 0 w 8319767"/>
              <a:gd name="connsiteY3" fmla="*/ 0 h 5660568"/>
            </a:gdLst>
            <a:ahLst/>
            <a:cxnLst>
              <a:cxn ang="0">
                <a:pos x="connsiteX0" y="connsiteY0"/>
              </a:cxn>
              <a:cxn ang="0">
                <a:pos x="connsiteX1" y="connsiteY1"/>
              </a:cxn>
              <a:cxn ang="0">
                <a:pos x="connsiteX2" y="connsiteY2"/>
              </a:cxn>
              <a:cxn ang="0">
                <a:pos x="connsiteX3" y="connsiteY3"/>
              </a:cxn>
            </a:cxnLst>
            <a:rect l="l" t="t" r="r" b="b"/>
            <a:pathLst>
              <a:path w="8319767" h="5660568">
                <a:moveTo>
                  <a:pt x="0" y="0"/>
                </a:moveTo>
                <a:lnTo>
                  <a:pt x="8319767" y="0"/>
                </a:lnTo>
                <a:lnTo>
                  <a:pt x="0" y="566056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9" name="TextBox 8">
            <a:extLst>
              <a:ext uri="{FF2B5EF4-FFF2-40B4-BE49-F238E27FC236}">
                <a16:creationId xmlns:a16="http://schemas.microsoft.com/office/drawing/2014/main" id="{33B89160-5FAB-951D-5013-1841EE502D21}"/>
              </a:ext>
            </a:extLst>
          </p:cNvPr>
          <p:cNvSpPr txBox="1"/>
          <p:nvPr userDrawn="1"/>
        </p:nvSpPr>
        <p:spPr>
          <a:xfrm>
            <a:off x="5786956" y="6008789"/>
            <a:ext cx="7000870" cy="1077176"/>
          </a:xfrm>
          <a:prstGeom prst="rect">
            <a:avLst/>
          </a:prstGeom>
          <a:noFill/>
        </p:spPr>
        <p:txBody>
          <a:bodyPr wrap="square" lIns="243734" tIns="121867" rIns="243734" bIns="121867" rtlCol="0">
            <a:spAutoFit/>
          </a:bodyPr>
          <a:lstStyle/>
          <a:p>
            <a:r>
              <a:rPr lang="en-US" sz="2699">
                <a:latin typeface="+mj-lt"/>
                <a:ea typeface="GT America Lt" pitchFamily="2" charset="77"/>
                <a:cs typeface="Lato" panose="020F0502020204030203" pitchFamily="34" charset="0"/>
              </a:rPr>
              <a:t>310 S. Hale Street</a:t>
            </a:r>
          </a:p>
          <a:p>
            <a:r>
              <a:rPr lang="en-US" sz="2699">
                <a:latin typeface="+mj-lt"/>
                <a:ea typeface="GT America Lt" pitchFamily="2" charset="77"/>
                <a:cs typeface="Lato" panose="020F0502020204030203" pitchFamily="34" charset="0"/>
              </a:rPr>
              <a:t>Wheaton, Illinois 60187</a:t>
            </a:r>
          </a:p>
        </p:txBody>
      </p:sp>
      <p:sp>
        <p:nvSpPr>
          <p:cNvPr id="10" name="TextBox 9">
            <a:extLst>
              <a:ext uri="{FF2B5EF4-FFF2-40B4-BE49-F238E27FC236}">
                <a16:creationId xmlns:a16="http://schemas.microsoft.com/office/drawing/2014/main" id="{34252A79-D802-E2C4-C4A1-10A2CA80C7A0}"/>
              </a:ext>
            </a:extLst>
          </p:cNvPr>
          <p:cNvSpPr txBox="1"/>
          <p:nvPr userDrawn="1"/>
        </p:nvSpPr>
        <p:spPr>
          <a:xfrm>
            <a:off x="5786956" y="8026452"/>
            <a:ext cx="7000870" cy="1077176"/>
          </a:xfrm>
          <a:prstGeom prst="rect">
            <a:avLst/>
          </a:prstGeom>
          <a:noFill/>
        </p:spPr>
        <p:txBody>
          <a:bodyPr wrap="square" lIns="243734" tIns="121867" rIns="243734" bIns="121867" rtlCol="0">
            <a:spAutoFit/>
          </a:bodyPr>
          <a:lstStyle/>
          <a:p>
            <a:r>
              <a:rPr lang="en-US" sz="2699">
                <a:latin typeface="+mj-lt"/>
                <a:ea typeface="GT America Lt" pitchFamily="2" charset="77"/>
                <a:cs typeface="Lato" panose="020F0502020204030203" pitchFamily="34" charset="0"/>
              </a:rPr>
              <a:t>www.amplifyetfs.com</a:t>
            </a:r>
          </a:p>
          <a:p>
            <a:r>
              <a:rPr lang="en-US" sz="2699">
                <a:latin typeface="+mj-lt"/>
                <a:ea typeface="GT America Lt" pitchFamily="2" charset="77"/>
                <a:cs typeface="Lato" panose="020F0502020204030203" pitchFamily="34" charset="0"/>
              </a:rPr>
              <a:t>Email: info@amplifyetfs.com</a:t>
            </a:r>
          </a:p>
        </p:txBody>
      </p:sp>
      <p:sp>
        <p:nvSpPr>
          <p:cNvPr id="11" name="TextBox 10">
            <a:extLst>
              <a:ext uri="{FF2B5EF4-FFF2-40B4-BE49-F238E27FC236}">
                <a16:creationId xmlns:a16="http://schemas.microsoft.com/office/drawing/2014/main" id="{3FE08631-2C8B-87F2-4AA7-48EAF55914F5}"/>
              </a:ext>
            </a:extLst>
          </p:cNvPr>
          <p:cNvSpPr txBox="1"/>
          <p:nvPr userDrawn="1"/>
        </p:nvSpPr>
        <p:spPr>
          <a:xfrm>
            <a:off x="5786956" y="9959462"/>
            <a:ext cx="7000870" cy="661678"/>
          </a:xfrm>
          <a:prstGeom prst="rect">
            <a:avLst/>
          </a:prstGeom>
          <a:noFill/>
        </p:spPr>
        <p:txBody>
          <a:bodyPr wrap="square" lIns="243734" tIns="121867" rIns="243734" bIns="121867" rtlCol="0">
            <a:spAutoFit/>
          </a:bodyPr>
          <a:lstStyle/>
          <a:p>
            <a:r>
              <a:rPr lang="en-US" sz="2699">
                <a:latin typeface="+mj-lt"/>
                <a:ea typeface="GT America Lt" pitchFamily="2" charset="77"/>
                <a:cs typeface="Lato" panose="020F0502020204030203" pitchFamily="34" charset="0"/>
              </a:rPr>
              <a:t>Toll Free: (855) 267 3837</a:t>
            </a:r>
          </a:p>
        </p:txBody>
      </p:sp>
      <p:sp>
        <p:nvSpPr>
          <p:cNvPr id="12" name="Rectangle 11">
            <a:extLst>
              <a:ext uri="{FF2B5EF4-FFF2-40B4-BE49-F238E27FC236}">
                <a16:creationId xmlns:a16="http://schemas.microsoft.com/office/drawing/2014/main" id="{5B7A7A36-DD83-2D5E-E66D-681AF5557270}"/>
              </a:ext>
            </a:extLst>
          </p:cNvPr>
          <p:cNvSpPr/>
          <p:nvPr userDrawn="1"/>
        </p:nvSpPr>
        <p:spPr>
          <a:xfrm>
            <a:off x="5786956" y="5426995"/>
            <a:ext cx="1839230" cy="738428"/>
          </a:xfrm>
          <a:prstGeom prst="rect">
            <a:avLst/>
          </a:prstGeom>
        </p:spPr>
        <p:txBody>
          <a:bodyPr wrap="none" lIns="243734" tIns="121867" rIns="243734" bIns="121867">
            <a:spAutoFit/>
          </a:bodyPr>
          <a:lstStyle/>
          <a:p>
            <a:r>
              <a:rPr lang="en-US" sz="3199">
                <a:latin typeface="+mj-lt"/>
                <a:ea typeface="GT America Md" pitchFamily="2" charset="77"/>
                <a:cs typeface="Lato" panose="020F0502020204030203" pitchFamily="34" charset="0"/>
              </a:rPr>
              <a:t>Address</a:t>
            </a:r>
          </a:p>
        </p:txBody>
      </p:sp>
      <p:sp>
        <p:nvSpPr>
          <p:cNvPr id="15" name="Rectangle 14">
            <a:extLst>
              <a:ext uri="{FF2B5EF4-FFF2-40B4-BE49-F238E27FC236}">
                <a16:creationId xmlns:a16="http://schemas.microsoft.com/office/drawing/2014/main" id="{C6E2F034-0D5B-6335-C796-502023CF0A91}"/>
              </a:ext>
            </a:extLst>
          </p:cNvPr>
          <p:cNvSpPr/>
          <p:nvPr userDrawn="1"/>
        </p:nvSpPr>
        <p:spPr>
          <a:xfrm>
            <a:off x="5786954" y="7474894"/>
            <a:ext cx="2555960" cy="738428"/>
          </a:xfrm>
          <a:prstGeom prst="rect">
            <a:avLst/>
          </a:prstGeom>
        </p:spPr>
        <p:txBody>
          <a:bodyPr wrap="none" lIns="243734" tIns="121867" rIns="243734" bIns="121867">
            <a:spAutoFit/>
          </a:bodyPr>
          <a:lstStyle/>
          <a:p>
            <a:r>
              <a:rPr lang="en-US" sz="3199">
                <a:latin typeface="+mj-lt"/>
                <a:ea typeface="GT America Md" pitchFamily="2" charset="77"/>
                <a:cs typeface="Lato" panose="020F0502020204030203" pitchFamily="34" charset="0"/>
              </a:rPr>
              <a:t>Contact Info</a:t>
            </a:r>
          </a:p>
        </p:txBody>
      </p:sp>
      <p:sp>
        <p:nvSpPr>
          <p:cNvPr id="20" name="Rectangle 19">
            <a:extLst>
              <a:ext uri="{FF2B5EF4-FFF2-40B4-BE49-F238E27FC236}">
                <a16:creationId xmlns:a16="http://schemas.microsoft.com/office/drawing/2014/main" id="{E9A4EB8D-822E-5B67-F9F8-5BFED1F1F044}"/>
              </a:ext>
            </a:extLst>
          </p:cNvPr>
          <p:cNvSpPr/>
          <p:nvPr userDrawn="1"/>
        </p:nvSpPr>
        <p:spPr>
          <a:xfrm>
            <a:off x="5786956" y="9377669"/>
            <a:ext cx="2196985" cy="738428"/>
          </a:xfrm>
          <a:prstGeom prst="rect">
            <a:avLst/>
          </a:prstGeom>
        </p:spPr>
        <p:txBody>
          <a:bodyPr wrap="none" lIns="243734" tIns="121867" rIns="243734" bIns="121867">
            <a:spAutoFit/>
          </a:bodyPr>
          <a:lstStyle/>
          <a:p>
            <a:r>
              <a:rPr lang="en-US" sz="3199">
                <a:latin typeface="+mj-lt"/>
                <a:ea typeface="GT America Md" pitchFamily="2" charset="77"/>
                <a:cs typeface="Lato" panose="020F0502020204030203" pitchFamily="34" charset="0"/>
              </a:rPr>
              <a:t>Telephone</a:t>
            </a:r>
          </a:p>
        </p:txBody>
      </p:sp>
      <p:sp>
        <p:nvSpPr>
          <p:cNvPr id="21" name="TextBox 20">
            <a:extLst>
              <a:ext uri="{FF2B5EF4-FFF2-40B4-BE49-F238E27FC236}">
                <a16:creationId xmlns:a16="http://schemas.microsoft.com/office/drawing/2014/main" id="{1AD7E4DE-5031-A66A-28FF-3684B4F758F2}"/>
              </a:ext>
            </a:extLst>
          </p:cNvPr>
          <p:cNvSpPr txBox="1"/>
          <p:nvPr userDrawn="1"/>
        </p:nvSpPr>
        <p:spPr>
          <a:xfrm>
            <a:off x="5932293" y="3568211"/>
            <a:ext cx="3625654" cy="1103700"/>
          </a:xfrm>
          <a:prstGeom prst="rect">
            <a:avLst/>
          </a:prstGeom>
          <a:noFill/>
        </p:spPr>
        <p:txBody>
          <a:bodyPr wrap="none" rtlCol="0">
            <a:spAutoFit/>
          </a:bodyPr>
          <a:lstStyle/>
          <a:p>
            <a:pPr>
              <a:lnSpc>
                <a:spcPct val="120000"/>
              </a:lnSpc>
            </a:pPr>
            <a:r>
              <a:rPr lang="en-US" sz="5998">
                <a:latin typeface="Times New Roman" panose="02020603050405020304" pitchFamily="18" charset="0"/>
                <a:cs typeface="Times New Roman" panose="02020603050405020304" pitchFamily="18" charset="0"/>
              </a:rPr>
              <a:t>Contact Us</a:t>
            </a:r>
          </a:p>
        </p:txBody>
      </p:sp>
      <p:sp>
        <p:nvSpPr>
          <p:cNvPr id="23" name="Rectangle 22">
            <a:extLst>
              <a:ext uri="{FF2B5EF4-FFF2-40B4-BE49-F238E27FC236}">
                <a16:creationId xmlns:a16="http://schemas.microsoft.com/office/drawing/2014/main" id="{CA525F3C-2AB7-B110-9054-02DFCFA74FE3}"/>
              </a:ext>
            </a:extLst>
          </p:cNvPr>
          <p:cNvSpPr/>
          <p:nvPr userDrawn="1"/>
        </p:nvSpPr>
        <p:spPr>
          <a:xfrm>
            <a:off x="5499799" y="3753272"/>
            <a:ext cx="191436" cy="8012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nvGrpSpPr>
          <p:cNvPr id="24" name="Group 23">
            <a:extLst>
              <a:ext uri="{FF2B5EF4-FFF2-40B4-BE49-F238E27FC236}">
                <a16:creationId xmlns:a16="http://schemas.microsoft.com/office/drawing/2014/main" id="{F0DB613B-D8FA-1368-3D70-7BAA43C729F5}"/>
              </a:ext>
            </a:extLst>
          </p:cNvPr>
          <p:cNvGrpSpPr/>
          <p:nvPr userDrawn="1"/>
        </p:nvGrpSpPr>
        <p:grpSpPr>
          <a:xfrm>
            <a:off x="6018812" y="10945999"/>
            <a:ext cx="3132444" cy="793652"/>
            <a:chOff x="6059775" y="11354968"/>
            <a:chExt cx="3131628" cy="793652"/>
          </a:xfrm>
        </p:grpSpPr>
        <p:grpSp>
          <p:nvGrpSpPr>
            <p:cNvPr id="25" name="Group 24">
              <a:extLst>
                <a:ext uri="{FF2B5EF4-FFF2-40B4-BE49-F238E27FC236}">
                  <a16:creationId xmlns:a16="http://schemas.microsoft.com/office/drawing/2014/main" id="{5BB1404C-E9B8-B278-B157-0B9E9A9B0270}"/>
                </a:ext>
              </a:extLst>
            </p:cNvPr>
            <p:cNvGrpSpPr/>
            <p:nvPr/>
          </p:nvGrpSpPr>
          <p:grpSpPr>
            <a:xfrm>
              <a:off x="8397751" y="11354968"/>
              <a:ext cx="793652" cy="793652"/>
              <a:chOff x="20687589" y="9479175"/>
              <a:chExt cx="1822798" cy="1822798"/>
            </a:xfrm>
          </p:grpSpPr>
          <p:pic>
            <p:nvPicPr>
              <p:cNvPr id="32" name="Picture 31">
                <a:extLst>
                  <a:ext uri="{FF2B5EF4-FFF2-40B4-BE49-F238E27FC236}">
                    <a16:creationId xmlns:a16="http://schemas.microsoft.com/office/drawing/2014/main" id="{FAC94F2D-2783-FFDF-C0B1-EB58215391BC}"/>
                  </a:ext>
                </a:extLst>
              </p:cNvPr>
              <p:cNvPicPr>
                <a:picLocks noChangeAspect="1"/>
              </p:cNvPicPr>
              <p:nvPr/>
            </p:nvPicPr>
            <p:blipFill>
              <a:blip r:embed="rId2"/>
              <a:stretch>
                <a:fillRect/>
              </a:stretch>
            </p:blipFill>
            <p:spPr>
              <a:xfrm>
                <a:off x="21241106" y="9966703"/>
                <a:ext cx="753473" cy="753473"/>
              </a:xfrm>
              <a:prstGeom prst="rect">
                <a:avLst/>
              </a:prstGeom>
            </p:spPr>
          </p:pic>
          <p:sp>
            <p:nvSpPr>
              <p:cNvPr id="33" name="Oval 32">
                <a:extLst>
                  <a:ext uri="{FF2B5EF4-FFF2-40B4-BE49-F238E27FC236}">
                    <a16:creationId xmlns:a16="http://schemas.microsoft.com/office/drawing/2014/main" id="{660704D5-FD52-3AE8-49D8-88EC9E479528}"/>
                  </a:ext>
                </a:extLst>
              </p:cNvPr>
              <p:cNvSpPr/>
              <p:nvPr/>
            </p:nvSpPr>
            <p:spPr>
              <a:xfrm>
                <a:off x="20687589" y="9479175"/>
                <a:ext cx="1822798" cy="1822798"/>
              </a:xfrm>
              <a:prstGeom prst="ellipse">
                <a:avLst/>
              </a:prstGeom>
              <a:no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26" name="Group 25">
              <a:extLst>
                <a:ext uri="{FF2B5EF4-FFF2-40B4-BE49-F238E27FC236}">
                  <a16:creationId xmlns:a16="http://schemas.microsoft.com/office/drawing/2014/main" id="{2D1DF002-CE4D-38FF-4469-44FC90E4A835}"/>
                </a:ext>
              </a:extLst>
            </p:cNvPr>
            <p:cNvGrpSpPr/>
            <p:nvPr/>
          </p:nvGrpSpPr>
          <p:grpSpPr>
            <a:xfrm>
              <a:off x="7228763" y="11354968"/>
              <a:ext cx="793652" cy="793652"/>
              <a:chOff x="16520942" y="9479175"/>
              <a:chExt cx="1822798" cy="1822798"/>
            </a:xfrm>
          </p:grpSpPr>
          <p:pic>
            <p:nvPicPr>
              <p:cNvPr id="30" name="Picture 29">
                <a:extLst>
                  <a:ext uri="{FF2B5EF4-FFF2-40B4-BE49-F238E27FC236}">
                    <a16:creationId xmlns:a16="http://schemas.microsoft.com/office/drawing/2014/main" id="{F1C08BA3-622E-A7E7-C121-60938946D12B}"/>
                  </a:ext>
                </a:extLst>
              </p:cNvPr>
              <p:cNvPicPr>
                <a:picLocks noChangeAspect="1"/>
              </p:cNvPicPr>
              <p:nvPr/>
            </p:nvPicPr>
            <p:blipFill>
              <a:blip r:embed="rId3"/>
              <a:stretch>
                <a:fillRect/>
              </a:stretch>
            </p:blipFill>
            <p:spPr>
              <a:xfrm>
                <a:off x="16971850" y="10020232"/>
                <a:ext cx="920983" cy="740685"/>
              </a:xfrm>
              <a:prstGeom prst="rect">
                <a:avLst/>
              </a:prstGeom>
            </p:spPr>
          </p:pic>
          <p:sp>
            <p:nvSpPr>
              <p:cNvPr id="31" name="Oval 30">
                <a:extLst>
                  <a:ext uri="{FF2B5EF4-FFF2-40B4-BE49-F238E27FC236}">
                    <a16:creationId xmlns:a16="http://schemas.microsoft.com/office/drawing/2014/main" id="{16EF3295-A5D8-2E88-C23D-0FBDC19CA926}"/>
                  </a:ext>
                </a:extLst>
              </p:cNvPr>
              <p:cNvSpPr/>
              <p:nvPr/>
            </p:nvSpPr>
            <p:spPr>
              <a:xfrm>
                <a:off x="16520942" y="9479175"/>
                <a:ext cx="1822798" cy="1822798"/>
              </a:xfrm>
              <a:prstGeom prst="ellipse">
                <a:avLst/>
              </a:prstGeom>
              <a:no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27" name="Group 26">
              <a:extLst>
                <a:ext uri="{FF2B5EF4-FFF2-40B4-BE49-F238E27FC236}">
                  <a16:creationId xmlns:a16="http://schemas.microsoft.com/office/drawing/2014/main" id="{B21EBA4E-03B0-DEBA-784A-329AD22EC90A}"/>
                </a:ext>
              </a:extLst>
            </p:cNvPr>
            <p:cNvGrpSpPr/>
            <p:nvPr/>
          </p:nvGrpSpPr>
          <p:grpSpPr>
            <a:xfrm>
              <a:off x="6059775" y="11354968"/>
              <a:ext cx="793652" cy="793652"/>
              <a:chOff x="12313990" y="9479175"/>
              <a:chExt cx="1822798" cy="1822798"/>
            </a:xfrm>
          </p:grpSpPr>
          <p:pic>
            <p:nvPicPr>
              <p:cNvPr id="28" name="Picture 27">
                <a:extLst>
                  <a:ext uri="{FF2B5EF4-FFF2-40B4-BE49-F238E27FC236}">
                    <a16:creationId xmlns:a16="http://schemas.microsoft.com/office/drawing/2014/main" id="{77286D05-F16C-B150-8485-4BB91864FFB8}"/>
                  </a:ext>
                </a:extLst>
              </p:cNvPr>
              <p:cNvPicPr>
                <a:picLocks noChangeAspect="1"/>
              </p:cNvPicPr>
              <p:nvPr/>
            </p:nvPicPr>
            <p:blipFill>
              <a:blip r:embed="rId4"/>
              <a:stretch>
                <a:fillRect/>
              </a:stretch>
            </p:blipFill>
            <p:spPr>
              <a:xfrm>
                <a:off x="12764898" y="10059736"/>
                <a:ext cx="920983" cy="661677"/>
              </a:xfrm>
              <a:prstGeom prst="rect">
                <a:avLst/>
              </a:prstGeom>
            </p:spPr>
          </p:pic>
          <p:sp>
            <p:nvSpPr>
              <p:cNvPr id="29" name="Oval 28">
                <a:extLst>
                  <a:ext uri="{FF2B5EF4-FFF2-40B4-BE49-F238E27FC236}">
                    <a16:creationId xmlns:a16="http://schemas.microsoft.com/office/drawing/2014/main" id="{E7561AEA-172A-6C57-B274-8B6953B665B7}"/>
                  </a:ext>
                </a:extLst>
              </p:cNvPr>
              <p:cNvSpPr/>
              <p:nvPr/>
            </p:nvSpPr>
            <p:spPr>
              <a:xfrm>
                <a:off x="12313990" y="9479175"/>
                <a:ext cx="1822798" cy="1822798"/>
              </a:xfrm>
              <a:prstGeom prst="ellipse">
                <a:avLst/>
              </a:prstGeom>
              <a:no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pic>
        <p:nvPicPr>
          <p:cNvPr id="2" name="Picture 1">
            <a:extLst>
              <a:ext uri="{FF2B5EF4-FFF2-40B4-BE49-F238E27FC236}">
                <a16:creationId xmlns:a16="http://schemas.microsoft.com/office/drawing/2014/main" id="{08A61248-CC3F-E30B-B40D-48E8F8EF8A9F}"/>
              </a:ext>
            </a:extLst>
          </p:cNvPr>
          <p:cNvPicPr>
            <a:picLocks noChangeAspect="1"/>
          </p:cNvPicPr>
          <p:nvPr userDrawn="1"/>
        </p:nvPicPr>
        <p:blipFill>
          <a:blip r:embed="rId5"/>
          <a:stretch>
            <a:fillRect/>
          </a:stretch>
        </p:blipFill>
        <p:spPr>
          <a:xfrm>
            <a:off x="6042986" y="4536878"/>
            <a:ext cx="3130134" cy="117644"/>
          </a:xfrm>
          <a:prstGeom prst="rect">
            <a:avLst/>
          </a:prstGeom>
        </p:spPr>
      </p:pic>
      <p:sp>
        <p:nvSpPr>
          <p:cNvPr id="3" name="Rectangle 2">
            <a:extLst>
              <a:ext uri="{FF2B5EF4-FFF2-40B4-BE49-F238E27FC236}">
                <a16:creationId xmlns:a16="http://schemas.microsoft.com/office/drawing/2014/main" id="{4A3DCEC6-A52F-D82C-AA24-7CA9CE8021D9}"/>
              </a:ext>
            </a:extLst>
          </p:cNvPr>
          <p:cNvSpPr/>
          <p:nvPr userDrawn="1"/>
        </p:nvSpPr>
        <p:spPr>
          <a:xfrm>
            <a:off x="18829618" y="12205252"/>
            <a:ext cx="4493657" cy="11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14" name="Graphic 13">
            <a:extLst>
              <a:ext uri="{FF2B5EF4-FFF2-40B4-BE49-F238E27FC236}">
                <a16:creationId xmlns:a16="http://schemas.microsoft.com/office/drawing/2014/main" id="{0AE7E74F-A4BC-3B5C-EA76-8D476D5F3469}"/>
              </a:ext>
            </a:extLst>
          </p:cNvPr>
          <p:cNvPicPr>
            <a:picLocks noChangeAspect="1"/>
          </p:cNvPicPr>
          <p:nvPr userDrawn="1"/>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038" y="1130870"/>
            <a:ext cx="5589064" cy="804800"/>
          </a:xfrm>
          <a:prstGeom prst="rect">
            <a:avLst/>
          </a:prstGeom>
        </p:spPr>
      </p:pic>
      <p:sp>
        <p:nvSpPr>
          <p:cNvPr id="5" name="TextBox 4">
            <a:extLst>
              <a:ext uri="{FF2B5EF4-FFF2-40B4-BE49-F238E27FC236}">
                <a16:creationId xmlns:a16="http://schemas.microsoft.com/office/drawing/2014/main" id="{3A4FD164-2C26-3EC1-739F-04BC9C46CE9C}"/>
              </a:ext>
            </a:extLst>
          </p:cNvPr>
          <p:cNvSpPr txBox="1"/>
          <p:nvPr userDrawn="1"/>
        </p:nvSpPr>
        <p:spPr>
          <a:xfrm>
            <a:off x="642899" y="12691669"/>
            <a:ext cx="835104" cy="369332"/>
          </a:xfrm>
          <a:prstGeom prst="rect">
            <a:avLst/>
          </a:prstGeom>
          <a:noFill/>
        </p:spPr>
        <p:txBody>
          <a:bodyPr wrap="square" rtlCol="0">
            <a:spAutoFit/>
          </a:bodyPr>
          <a:lstStyle/>
          <a:p>
            <a:fld id="{CA019200-D0DC-6246-B253-1F82C0B932CD}" type="slidenum">
              <a:rPr lang="en-US" sz="1799" b="0" i="0" smtClean="0">
                <a:latin typeface="+mj-lt"/>
                <a:ea typeface="GT America Md" pitchFamily="2" charset="77"/>
              </a:rPr>
              <a:t>‹#›</a:t>
            </a:fld>
            <a:endParaRPr lang="en-US" sz="1799" b="0" i="0">
              <a:latin typeface="+mj-lt"/>
              <a:ea typeface="GT America Md" pitchFamily="2" charset="77"/>
            </a:endParaRPr>
          </a:p>
        </p:txBody>
      </p:sp>
    </p:spTree>
    <p:extLst>
      <p:ext uri="{BB962C8B-B14F-4D97-AF65-F5344CB8AC3E}">
        <p14:creationId xmlns:p14="http://schemas.microsoft.com/office/powerpoint/2010/main" val="56528714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E37410-584B-6A4E-36AF-A9A59C2C82CE}"/>
              </a:ext>
            </a:extLst>
          </p:cNvPr>
          <p:cNvSpPr/>
          <p:nvPr userDrawn="1"/>
        </p:nvSpPr>
        <p:spPr>
          <a:xfrm>
            <a:off x="0" y="0"/>
            <a:ext cx="24384000" cy="3041868"/>
          </a:xfrm>
          <a:prstGeom prst="rect">
            <a:avLst/>
          </a:prstGeom>
          <a:gradFill>
            <a:gsLst>
              <a:gs pos="0">
                <a:schemeClr val="accent4"/>
              </a:gs>
              <a:gs pos="75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Freeform 7">
            <a:extLst>
              <a:ext uri="{FF2B5EF4-FFF2-40B4-BE49-F238E27FC236}">
                <a16:creationId xmlns:a16="http://schemas.microsoft.com/office/drawing/2014/main" id="{7DCEBF00-ECF5-D4B5-2833-143B7E4281E9}"/>
              </a:ext>
            </a:extLst>
          </p:cNvPr>
          <p:cNvSpPr/>
          <p:nvPr userDrawn="1"/>
        </p:nvSpPr>
        <p:spPr>
          <a:xfrm>
            <a:off x="2" y="37382"/>
            <a:ext cx="9907516" cy="6739079"/>
          </a:xfrm>
          <a:custGeom>
            <a:avLst/>
            <a:gdLst>
              <a:gd name="connsiteX0" fmla="*/ 0 w 8319767"/>
              <a:gd name="connsiteY0" fmla="*/ 0 h 5660568"/>
              <a:gd name="connsiteX1" fmla="*/ 8319767 w 8319767"/>
              <a:gd name="connsiteY1" fmla="*/ 0 h 5660568"/>
              <a:gd name="connsiteX2" fmla="*/ 0 w 8319767"/>
              <a:gd name="connsiteY2" fmla="*/ 5660568 h 5660568"/>
              <a:gd name="connsiteX3" fmla="*/ 0 w 8319767"/>
              <a:gd name="connsiteY3" fmla="*/ 0 h 5660568"/>
            </a:gdLst>
            <a:ahLst/>
            <a:cxnLst>
              <a:cxn ang="0">
                <a:pos x="connsiteX0" y="connsiteY0"/>
              </a:cxn>
              <a:cxn ang="0">
                <a:pos x="connsiteX1" y="connsiteY1"/>
              </a:cxn>
              <a:cxn ang="0">
                <a:pos x="connsiteX2" y="connsiteY2"/>
              </a:cxn>
              <a:cxn ang="0">
                <a:pos x="connsiteX3" y="connsiteY3"/>
              </a:cxn>
            </a:cxnLst>
            <a:rect l="l" t="t" r="r" b="b"/>
            <a:pathLst>
              <a:path w="8319767" h="5660568">
                <a:moveTo>
                  <a:pt x="0" y="0"/>
                </a:moveTo>
                <a:lnTo>
                  <a:pt x="8319767" y="0"/>
                </a:lnTo>
                <a:lnTo>
                  <a:pt x="0" y="566056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10" name="Title 1">
            <a:extLst>
              <a:ext uri="{FF2B5EF4-FFF2-40B4-BE49-F238E27FC236}">
                <a16:creationId xmlns:a16="http://schemas.microsoft.com/office/drawing/2014/main" id="{0C5D74E4-F0D4-2279-3DB7-D5D787F06297}"/>
              </a:ext>
            </a:extLst>
          </p:cNvPr>
          <p:cNvSpPr>
            <a:spLocks noGrp="1"/>
          </p:cNvSpPr>
          <p:nvPr>
            <p:ph type="ctrTitle"/>
          </p:nvPr>
        </p:nvSpPr>
        <p:spPr>
          <a:xfrm>
            <a:off x="5373166" y="3930008"/>
            <a:ext cx="18288001" cy="1327815"/>
          </a:xfrm>
        </p:spPr>
        <p:txBody>
          <a:bodyPr anchor="t">
            <a:normAutofit/>
          </a:bodyPr>
          <a:lstStyle>
            <a:lvl1pPr algn="l">
              <a:defRPr sz="8797">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Subtitle 2">
            <a:extLst>
              <a:ext uri="{FF2B5EF4-FFF2-40B4-BE49-F238E27FC236}">
                <a16:creationId xmlns:a16="http://schemas.microsoft.com/office/drawing/2014/main" id="{8E7A2331-2A5E-8B0E-7087-AD16CB5BFCE6}"/>
              </a:ext>
            </a:extLst>
          </p:cNvPr>
          <p:cNvSpPr>
            <a:spLocks noGrp="1"/>
          </p:cNvSpPr>
          <p:nvPr>
            <p:ph type="subTitle" idx="1"/>
          </p:nvPr>
        </p:nvSpPr>
        <p:spPr>
          <a:xfrm>
            <a:off x="5373166" y="5447166"/>
            <a:ext cx="18288001" cy="730251"/>
          </a:xfrm>
        </p:spPr>
        <p:txBody>
          <a:bodyPr>
            <a:normAutofit/>
          </a:bodyPr>
          <a:lstStyle>
            <a:lvl1pPr marL="0" indent="0" algn="l">
              <a:buNone/>
              <a:defRPr sz="4399" b="1" i="0">
                <a:solidFill>
                  <a:schemeClr val="bg2">
                    <a:lumMod val="10000"/>
                  </a:schemeClr>
                </a:solidFill>
                <a:latin typeface="+mj-lt"/>
                <a:ea typeface="GT America Rg" pitchFamily="2" charset="77"/>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C27B078-A955-2970-8938-AB85CC5A0E3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27692" y="803878"/>
            <a:ext cx="4745474" cy="631789"/>
          </a:xfrm>
          <a:prstGeom prst="rect">
            <a:avLst/>
          </a:prstGeom>
        </p:spPr>
      </p:pic>
      <p:sp>
        <p:nvSpPr>
          <p:cNvPr id="13" name="Text Placeholder 7">
            <a:extLst>
              <a:ext uri="{FF2B5EF4-FFF2-40B4-BE49-F238E27FC236}">
                <a16:creationId xmlns:a16="http://schemas.microsoft.com/office/drawing/2014/main" id="{A56CCFAF-3974-BC9C-F786-5EC6073E431A}"/>
              </a:ext>
            </a:extLst>
          </p:cNvPr>
          <p:cNvSpPr>
            <a:spLocks noGrp="1"/>
          </p:cNvSpPr>
          <p:nvPr>
            <p:ph type="body" sz="quarter" idx="10"/>
          </p:nvPr>
        </p:nvSpPr>
        <p:spPr>
          <a:xfrm>
            <a:off x="5373168" y="8798083"/>
            <a:ext cx="17770341" cy="979488"/>
          </a:xfrm>
        </p:spPr>
        <p:txBody>
          <a:bodyPr>
            <a:normAutofit/>
          </a:bodyPr>
          <a:lstStyle>
            <a:lvl1pPr marL="0" indent="0">
              <a:buNone/>
              <a:defRPr sz="3199">
                <a:solidFill>
                  <a:schemeClr val="bg2">
                    <a:lumMod val="10000"/>
                  </a:schemeClr>
                </a:solidFill>
                <a:latin typeface="+mj-lt"/>
              </a:defRPr>
            </a:lvl1pPr>
          </a:lstStyle>
          <a:p>
            <a:pPr lvl="0"/>
            <a:r>
              <a:rPr lang="en-US"/>
              <a:t>Click to edit Master text styles</a:t>
            </a:r>
          </a:p>
        </p:txBody>
      </p:sp>
      <p:sp>
        <p:nvSpPr>
          <p:cNvPr id="14" name="Text Placeholder 9">
            <a:extLst>
              <a:ext uri="{FF2B5EF4-FFF2-40B4-BE49-F238E27FC236}">
                <a16:creationId xmlns:a16="http://schemas.microsoft.com/office/drawing/2014/main" id="{4CEF3541-A3CB-2159-0537-C7FA2CEEB88C}"/>
              </a:ext>
            </a:extLst>
          </p:cNvPr>
          <p:cNvSpPr>
            <a:spLocks noGrp="1"/>
          </p:cNvSpPr>
          <p:nvPr>
            <p:ph type="body" sz="quarter" idx="11" hasCustomPrompt="1"/>
          </p:nvPr>
        </p:nvSpPr>
        <p:spPr>
          <a:xfrm>
            <a:off x="6023751" y="12778684"/>
            <a:ext cx="12336500" cy="723900"/>
          </a:xfrm>
        </p:spPr>
        <p:txBody>
          <a:bodyPr>
            <a:normAutofit/>
          </a:bodyPr>
          <a:lstStyle>
            <a:lvl1pPr marL="0" indent="0" algn="ctr">
              <a:buNone/>
              <a:defRPr sz="1999">
                <a:solidFill>
                  <a:schemeClr val="bg2">
                    <a:lumMod val="10000"/>
                  </a:schemeClr>
                </a:solidFill>
                <a:latin typeface="+mj-lt"/>
              </a:defRPr>
            </a:lvl1pPr>
          </a:lstStyle>
          <a:p>
            <a:pPr lvl="0"/>
            <a:r>
              <a:rPr lang="en-US"/>
              <a:t>Click to edit footer text styles</a:t>
            </a:r>
          </a:p>
        </p:txBody>
      </p:sp>
    </p:spTree>
    <p:extLst>
      <p:ext uri="{BB962C8B-B14F-4D97-AF65-F5344CB8AC3E}">
        <p14:creationId xmlns:p14="http://schemas.microsoft.com/office/powerpoint/2010/main" val="88092663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04818D5-8685-308A-4142-2BBA0D56014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9" name="TextBox 8">
            <a:extLst>
              <a:ext uri="{FF2B5EF4-FFF2-40B4-BE49-F238E27FC236}">
                <a16:creationId xmlns:a16="http://schemas.microsoft.com/office/drawing/2014/main" id="{24E4C3AB-57D1-3F62-FE65-0A2CF1D7E198}"/>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211897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04818D5-8685-308A-4142-2BBA0D56014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9" name="TextBox 8">
            <a:extLst>
              <a:ext uri="{FF2B5EF4-FFF2-40B4-BE49-F238E27FC236}">
                <a16:creationId xmlns:a16="http://schemas.microsoft.com/office/drawing/2014/main" id="{24E4C3AB-57D1-3F62-FE65-0A2CF1D7E198}"/>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
        <p:nvSpPr>
          <p:cNvPr id="4" name="Title 1">
            <a:extLst>
              <a:ext uri="{FF2B5EF4-FFF2-40B4-BE49-F238E27FC236}">
                <a16:creationId xmlns:a16="http://schemas.microsoft.com/office/drawing/2014/main" id="{A16A0926-88AD-D9A3-B27B-D160B6CC5E41}"/>
              </a:ext>
            </a:extLst>
          </p:cNvPr>
          <p:cNvSpPr>
            <a:spLocks noGrp="1"/>
          </p:cNvSpPr>
          <p:nvPr>
            <p:ph type="title" hasCustomPrompt="1"/>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516299AA-B511-0B07-CA68-9A15EA405559}"/>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8" name="Freeform 2">
            <a:extLst>
              <a:ext uri="{FF2B5EF4-FFF2-40B4-BE49-F238E27FC236}">
                <a16:creationId xmlns:a16="http://schemas.microsoft.com/office/drawing/2014/main" id="{25784FB2-7325-4351-B037-D2B767B20081}"/>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Tree>
    <p:extLst>
      <p:ext uri="{BB962C8B-B14F-4D97-AF65-F5344CB8AC3E}">
        <p14:creationId xmlns:p14="http://schemas.microsoft.com/office/powerpoint/2010/main" val="358987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0F6BE-9CB3-3E04-6996-7B77A8D562E6}"/>
              </a:ext>
            </a:extLst>
          </p:cNvPr>
          <p:cNvSpPr>
            <a:spLocks noGrp="1"/>
          </p:cNvSpPr>
          <p:nvPr>
            <p:ph idx="1"/>
          </p:nvPr>
        </p:nvSpPr>
        <p:spPr>
          <a:xfrm>
            <a:off x="642899" y="3093375"/>
            <a:ext cx="22725726" cy="8702675"/>
          </a:xfrm>
        </p:spPr>
        <p:txBody>
          <a:bodyPr/>
          <a:lstStyle>
            <a:lvl1pPr>
              <a:defRPr b="0" i="0">
                <a:solidFill>
                  <a:schemeClr val="bg2">
                    <a:lumMod val="10000"/>
                  </a:schemeClr>
                </a:solidFill>
                <a:latin typeface="+mj-lt"/>
                <a:ea typeface="GT America Lt" pitchFamily="2" charset="77"/>
              </a:defRPr>
            </a:lvl1pPr>
            <a:lvl2pPr>
              <a:defRPr b="0" i="0">
                <a:solidFill>
                  <a:schemeClr val="bg2">
                    <a:lumMod val="10000"/>
                  </a:schemeClr>
                </a:solidFill>
                <a:latin typeface="+mj-lt"/>
                <a:ea typeface="GT America Lt" pitchFamily="2" charset="77"/>
              </a:defRPr>
            </a:lvl2pPr>
            <a:lvl3pPr>
              <a:defRPr b="0" i="0">
                <a:solidFill>
                  <a:schemeClr val="bg2">
                    <a:lumMod val="10000"/>
                  </a:schemeClr>
                </a:solidFill>
                <a:latin typeface="+mj-lt"/>
                <a:ea typeface="GT America Lt" pitchFamily="2" charset="77"/>
              </a:defRPr>
            </a:lvl3pPr>
            <a:lvl4pPr>
              <a:defRPr b="0" i="0">
                <a:solidFill>
                  <a:schemeClr val="bg2">
                    <a:lumMod val="10000"/>
                  </a:schemeClr>
                </a:solidFill>
                <a:latin typeface="+mj-lt"/>
                <a:ea typeface="GT America Lt" pitchFamily="2" charset="77"/>
              </a:defRPr>
            </a:lvl4pPr>
            <a:lvl5pPr>
              <a:defRPr b="0" i="0">
                <a:solidFill>
                  <a:schemeClr val="bg2">
                    <a:lumMod val="10000"/>
                  </a:schemeClr>
                </a:solidFill>
                <a:latin typeface="+mj-lt"/>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C08A9492-B57B-3D32-8696-17577201AFB3}"/>
              </a:ext>
            </a:extLst>
          </p:cNvPr>
          <p:cNvSpPr>
            <a:spLocks noGrp="1"/>
          </p:cNvSpPr>
          <p:nvPr>
            <p:ph type="title" hasCustomPrompt="1"/>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4D61C66E-DE2A-BA78-7FCD-7508C8F8D11B}"/>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4076331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0F6BE-9CB3-3E04-6996-7B77A8D562E6}"/>
              </a:ext>
            </a:extLst>
          </p:cNvPr>
          <p:cNvSpPr>
            <a:spLocks noGrp="1"/>
          </p:cNvSpPr>
          <p:nvPr>
            <p:ph idx="1"/>
          </p:nvPr>
        </p:nvSpPr>
        <p:spPr>
          <a:xfrm>
            <a:off x="642899" y="3093375"/>
            <a:ext cx="22725726" cy="8702675"/>
          </a:xfrm>
        </p:spPr>
        <p:txBody>
          <a:bodyPr/>
          <a:lstStyle>
            <a:lvl1pPr>
              <a:defRPr b="0" i="0">
                <a:solidFill>
                  <a:schemeClr val="bg2">
                    <a:lumMod val="10000"/>
                  </a:schemeClr>
                </a:solidFill>
                <a:latin typeface="+mj-lt"/>
                <a:ea typeface="GT America Lt" pitchFamily="2" charset="77"/>
              </a:defRPr>
            </a:lvl1pPr>
            <a:lvl2pPr>
              <a:defRPr b="0" i="0">
                <a:solidFill>
                  <a:schemeClr val="bg2">
                    <a:lumMod val="10000"/>
                  </a:schemeClr>
                </a:solidFill>
                <a:latin typeface="+mj-lt"/>
                <a:ea typeface="GT America Lt" pitchFamily="2" charset="77"/>
              </a:defRPr>
            </a:lvl2pPr>
            <a:lvl3pPr>
              <a:defRPr b="0" i="0">
                <a:solidFill>
                  <a:schemeClr val="bg2">
                    <a:lumMod val="10000"/>
                  </a:schemeClr>
                </a:solidFill>
                <a:latin typeface="+mj-lt"/>
                <a:ea typeface="GT America Lt" pitchFamily="2" charset="77"/>
              </a:defRPr>
            </a:lvl3pPr>
            <a:lvl4pPr>
              <a:defRPr b="0" i="0">
                <a:solidFill>
                  <a:schemeClr val="bg2">
                    <a:lumMod val="10000"/>
                  </a:schemeClr>
                </a:solidFill>
                <a:latin typeface="+mj-lt"/>
                <a:ea typeface="GT America Lt" pitchFamily="2" charset="77"/>
              </a:defRPr>
            </a:lvl4pPr>
            <a:lvl5pPr>
              <a:defRPr b="0" i="0">
                <a:solidFill>
                  <a:schemeClr val="bg2">
                    <a:lumMod val="10000"/>
                  </a:schemeClr>
                </a:solidFill>
                <a:latin typeface="+mj-lt"/>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C08A9492-B57B-3D32-8696-17577201AFB3}"/>
              </a:ext>
            </a:extLst>
          </p:cNvPr>
          <p:cNvSpPr>
            <a:spLocks noGrp="1"/>
          </p:cNvSpPr>
          <p:nvPr>
            <p:ph type="title" hasCustomPrompt="1"/>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30F2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EAA60311-FAB7-5385-6DC2-3FCAF85830E6}"/>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2563562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0F6BE-9CB3-3E04-6996-7B77A8D562E6}"/>
              </a:ext>
            </a:extLst>
          </p:cNvPr>
          <p:cNvSpPr>
            <a:spLocks noGrp="1"/>
          </p:cNvSpPr>
          <p:nvPr>
            <p:ph idx="1"/>
          </p:nvPr>
        </p:nvSpPr>
        <p:spPr>
          <a:xfrm>
            <a:off x="642899" y="3093375"/>
            <a:ext cx="22725726" cy="8702675"/>
          </a:xfrm>
        </p:spPr>
        <p:txBody>
          <a:bodyPr/>
          <a:lstStyle>
            <a:lvl1pPr>
              <a:defRPr b="0" i="0">
                <a:solidFill>
                  <a:schemeClr val="bg2">
                    <a:lumMod val="10000"/>
                  </a:schemeClr>
                </a:solidFill>
                <a:latin typeface="+mj-lt"/>
                <a:ea typeface="GT America Lt" pitchFamily="2" charset="77"/>
              </a:defRPr>
            </a:lvl1pPr>
            <a:lvl2pPr>
              <a:defRPr b="0" i="0">
                <a:solidFill>
                  <a:schemeClr val="bg2">
                    <a:lumMod val="10000"/>
                  </a:schemeClr>
                </a:solidFill>
                <a:latin typeface="+mj-lt"/>
                <a:ea typeface="GT America Lt" pitchFamily="2" charset="77"/>
              </a:defRPr>
            </a:lvl2pPr>
            <a:lvl3pPr>
              <a:defRPr b="0" i="0">
                <a:solidFill>
                  <a:schemeClr val="bg2">
                    <a:lumMod val="10000"/>
                  </a:schemeClr>
                </a:solidFill>
                <a:latin typeface="+mj-lt"/>
                <a:ea typeface="GT America Lt" pitchFamily="2" charset="77"/>
              </a:defRPr>
            </a:lvl3pPr>
            <a:lvl4pPr>
              <a:defRPr b="0" i="0">
                <a:solidFill>
                  <a:schemeClr val="bg2">
                    <a:lumMod val="10000"/>
                  </a:schemeClr>
                </a:solidFill>
                <a:latin typeface="+mj-lt"/>
                <a:ea typeface="GT America Lt" pitchFamily="2" charset="77"/>
              </a:defRPr>
            </a:lvl4pPr>
            <a:lvl5pPr>
              <a:defRPr b="0" i="0">
                <a:solidFill>
                  <a:schemeClr val="bg2">
                    <a:lumMod val="10000"/>
                  </a:schemeClr>
                </a:solidFill>
                <a:latin typeface="+mj-lt"/>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C08A9492-B57B-3D32-8696-17577201AFB3}"/>
              </a:ext>
            </a:extLst>
          </p:cNvPr>
          <p:cNvSpPr>
            <a:spLocks noGrp="1"/>
          </p:cNvSpPr>
          <p:nvPr>
            <p:ph type="title"/>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9E489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7C0E3235-920D-89D2-8ED0-C246281B52DC}"/>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1913711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8A9492-B57B-3D32-8696-17577201AFB3}"/>
              </a:ext>
            </a:extLst>
          </p:cNvPr>
          <p:cNvSpPr>
            <a:spLocks noGrp="1"/>
          </p:cNvSpPr>
          <p:nvPr>
            <p:ph type="title" hasCustomPrompt="1"/>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rgbClr val="152F4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53BFF87E-935B-B482-576D-B8FAA10B8939}"/>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990197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8A9492-B57B-3D32-8696-17577201AFB3}"/>
              </a:ext>
            </a:extLst>
          </p:cNvPr>
          <p:cNvSpPr>
            <a:spLocks noGrp="1"/>
          </p:cNvSpPr>
          <p:nvPr>
            <p:ph type="title" hasCustomPrompt="1"/>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30F2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59526E9A-6174-15C8-BE5E-FD329932E773}"/>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1113516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STITIAL 2">
    <p:bg>
      <p:bgRef idx="1001">
        <a:schemeClr val="bg1"/>
      </p:bgRef>
    </p:bg>
    <p:spTree>
      <p:nvGrpSpPr>
        <p:cNvPr id="1" name=""/>
        <p:cNvGrpSpPr/>
        <p:nvPr/>
      </p:nvGrpSpPr>
      <p:grpSpPr>
        <a:xfrm>
          <a:off x="0" y="0"/>
          <a:ext cx="0" cy="0"/>
          <a:chOff x="0" y="0"/>
          <a:chExt cx="0" cy="0"/>
        </a:xfrm>
      </p:grpSpPr>
      <p:pic>
        <p:nvPicPr>
          <p:cNvPr id="4" name="Picture 3" descr="A picture containing purple, dark, calla lily&#10;&#10;Description automatically generated">
            <a:extLst>
              <a:ext uri="{FF2B5EF4-FFF2-40B4-BE49-F238E27FC236}">
                <a16:creationId xmlns:a16="http://schemas.microsoft.com/office/drawing/2014/main" id="{BBBC71CD-36EA-C745-831C-9FBB70BE623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a:solidFill>
                  <a:schemeClr val="bg1"/>
                </a:solidFill>
                <a:latin typeface="Arial" panose="020B0604020202020204" pitchFamily="34" charset="0"/>
                <a:cs typeface="Arial" panose="020B0604020202020204" pitchFamily="34" charset="0"/>
              </a:rPr>
              <a:t>May 18, 2022 </a:t>
            </a:r>
          </a:p>
        </p:txBody>
      </p:sp>
      <p:sp>
        <p:nvSpPr>
          <p:cNvPr id="5" name="Text Placeholder 5">
            <a:extLst>
              <a:ext uri="{FF2B5EF4-FFF2-40B4-BE49-F238E27FC236}">
                <a16:creationId xmlns:a16="http://schemas.microsoft.com/office/drawing/2014/main" id="{0F3F3620-8150-58F6-6A97-1C85985C8B0E}"/>
              </a:ext>
            </a:extLst>
          </p:cNvPr>
          <p:cNvSpPr>
            <a:spLocks noGrp="1"/>
          </p:cNvSpPr>
          <p:nvPr>
            <p:ph type="body" sz="quarter" idx="10"/>
          </p:nvPr>
        </p:nvSpPr>
        <p:spPr>
          <a:xfrm>
            <a:off x="1871134" y="6281739"/>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a:t>Click to edit Master text styles</a:t>
            </a:r>
          </a:p>
        </p:txBody>
      </p:sp>
      <p:sp>
        <p:nvSpPr>
          <p:cNvPr id="2" name="Footer Placeholder 4">
            <a:extLst>
              <a:ext uri="{FF2B5EF4-FFF2-40B4-BE49-F238E27FC236}">
                <a16:creationId xmlns:a16="http://schemas.microsoft.com/office/drawing/2014/main" id="{ED31CD7E-E817-66D3-B8A3-A24F8BF07DBE}"/>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rgbClr val="818181"/>
                </a:solidFill>
              </a:rPr>
              <a:t>CONFIDENTIAL, NOT FOR DISTRIBUTION</a:t>
            </a:r>
          </a:p>
        </p:txBody>
      </p:sp>
      <p:sp>
        <p:nvSpPr>
          <p:cNvPr id="6" name="Slide Number Placeholder 5">
            <a:extLst>
              <a:ext uri="{FF2B5EF4-FFF2-40B4-BE49-F238E27FC236}">
                <a16:creationId xmlns:a16="http://schemas.microsoft.com/office/drawing/2014/main" id="{4F82D31E-01C8-74A6-CE53-5964114BA51B}"/>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rgbClr val="818181"/>
                </a:solidFill>
              </a:rPr>
              <a:pPr/>
              <a:t>‹#›</a:t>
            </a:fld>
            <a:endParaRPr lang="en-US" sz="1200" baseline="0" dirty="0">
              <a:solidFill>
                <a:srgbClr val="818181"/>
              </a:solidFill>
            </a:endParaRPr>
          </a:p>
        </p:txBody>
      </p:sp>
      <p:pic>
        <p:nvPicPr>
          <p:cNvPr id="7" name="Picture 6" descr="A black and white logo&#10;&#10;Description automatically generated with low confidence">
            <a:extLst>
              <a:ext uri="{FF2B5EF4-FFF2-40B4-BE49-F238E27FC236}">
                <a16:creationId xmlns:a16="http://schemas.microsoft.com/office/drawing/2014/main" id="{5E97CE7E-8509-5868-54F1-C406B7F8A242}"/>
              </a:ext>
            </a:extLst>
          </p:cNvPr>
          <p:cNvPicPr>
            <a:picLocks noChangeAspect="1"/>
          </p:cNvPicPr>
          <p:nvPr userDrawn="1"/>
        </p:nvPicPr>
        <p:blipFill>
          <a:blip r:embed="rId3"/>
          <a:stretch>
            <a:fillRect/>
          </a:stretch>
        </p:blipFill>
        <p:spPr>
          <a:xfrm>
            <a:off x="965201" y="12707112"/>
            <a:ext cx="1797897" cy="427818"/>
          </a:xfrm>
          <a:prstGeom prst="rect">
            <a:avLst/>
          </a:prstGeom>
        </p:spPr>
      </p:pic>
    </p:spTree>
    <p:extLst>
      <p:ext uri="{BB962C8B-B14F-4D97-AF65-F5344CB8AC3E}">
        <p14:creationId xmlns:p14="http://schemas.microsoft.com/office/powerpoint/2010/main" val="40352158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57" userDrawn="1">
          <p15:clr>
            <a:srgbClr val="FBAE40"/>
          </p15:clr>
        </p15:guide>
        <p15:guide id="3" orient="horz" pos="491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8A9492-B57B-3D32-8696-17577201AFB3}"/>
              </a:ext>
            </a:extLst>
          </p:cNvPr>
          <p:cNvSpPr>
            <a:spLocks noGrp="1"/>
          </p:cNvSpPr>
          <p:nvPr>
            <p:ph type="title"/>
          </p:nvPr>
        </p:nvSpPr>
        <p:spPr>
          <a:xfrm>
            <a:off x="642899" y="844916"/>
            <a:ext cx="22725726" cy="1174888"/>
          </a:xfrm>
        </p:spPr>
        <p:txBody>
          <a:bodyPr>
            <a:normAutofit/>
          </a:bodyPr>
          <a:lstStyle>
            <a:lvl1pPr>
              <a:defRPr sz="7198" b="0">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9E489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6AAB5E2E-F54F-A42F-ED6B-0F1044FE8E09}"/>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latin typeface="+mn-lt"/>
                <a:ea typeface="GT America Md" pitchFamily="2" charset="77"/>
              </a:rPr>
              <a:t>‹#›</a:t>
            </a:fld>
            <a:endParaRPr lang="en-US" sz="2000" b="0" i="0">
              <a:latin typeface="+mn-lt"/>
              <a:ea typeface="GT America Md" pitchFamily="2" charset="77"/>
            </a:endParaRPr>
          </a:p>
        </p:txBody>
      </p:sp>
    </p:spTree>
    <p:extLst>
      <p:ext uri="{BB962C8B-B14F-4D97-AF65-F5344CB8AC3E}">
        <p14:creationId xmlns:p14="http://schemas.microsoft.com/office/powerpoint/2010/main" val="268761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reaker Slide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F2E3A8-C8F9-B901-5B94-24C0B655047D}"/>
              </a:ext>
            </a:extLst>
          </p:cNvPr>
          <p:cNvPicPr>
            <a:picLocks noChangeAspect="1"/>
          </p:cNvPicPr>
          <p:nvPr userDrawn="1"/>
        </p:nvPicPr>
        <p:blipFill>
          <a:blip r:embed="rId2"/>
          <a:srcRect/>
          <a:stretch/>
        </p:blipFill>
        <p:spPr>
          <a:xfrm>
            <a:off x="0" y="0"/>
            <a:ext cx="24384000" cy="13716000"/>
          </a:xfrm>
          <a:prstGeom prst="rect">
            <a:avLst/>
          </a:prstGeom>
        </p:spPr>
      </p:pic>
      <p:sp>
        <p:nvSpPr>
          <p:cNvPr id="17" name="Text Placeholder 2">
            <a:extLst>
              <a:ext uri="{FF2B5EF4-FFF2-40B4-BE49-F238E27FC236}">
                <a16:creationId xmlns:a16="http://schemas.microsoft.com/office/drawing/2014/main" id="{45DAF239-0BFD-78D1-4E49-C165B07A03FF}"/>
              </a:ext>
            </a:extLst>
          </p:cNvPr>
          <p:cNvSpPr>
            <a:spLocks noGrp="1"/>
          </p:cNvSpPr>
          <p:nvPr>
            <p:ph type="body" idx="16" hasCustomPrompt="1"/>
          </p:nvPr>
        </p:nvSpPr>
        <p:spPr>
          <a:xfrm>
            <a:off x="15070336" y="1050630"/>
            <a:ext cx="6396424" cy="599632"/>
          </a:xfrm>
          <a:prstGeom prst="rect">
            <a:avLst/>
          </a:prstGeom>
        </p:spPr>
        <p:txBody>
          <a:bodyPr>
            <a:noAutofit/>
          </a:bodyPr>
          <a:lstStyle>
            <a:lvl1pPr marL="0" indent="0">
              <a:lnSpc>
                <a:spcPts val="3599"/>
              </a:lnSpc>
              <a:buFont typeface="Arial" panose="020B0604020202020204" pitchFamily="34" charset="0"/>
              <a:buNone/>
              <a:defRPr sz="2000" b="0" i="0" spc="100" baseline="0">
                <a:solidFill>
                  <a:srgbClr val="00E0FF"/>
                </a:solidFill>
                <a:latin typeface="Arial Narrow" panose="020B0606020202030204" pitchFamily="34" charset="0"/>
                <a:ea typeface="GT America Mono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SECTION TITLE PLACEHOLDER</a:t>
            </a:r>
          </a:p>
        </p:txBody>
      </p:sp>
      <p:sp>
        <p:nvSpPr>
          <p:cNvPr id="18" name="Text Placeholder 2">
            <a:extLst>
              <a:ext uri="{FF2B5EF4-FFF2-40B4-BE49-F238E27FC236}">
                <a16:creationId xmlns:a16="http://schemas.microsoft.com/office/drawing/2014/main" id="{8A1E891F-1BD0-957D-21D9-F22E8683D4E9}"/>
              </a:ext>
            </a:extLst>
          </p:cNvPr>
          <p:cNvSpPr>
            <a:spLocks noGrp="1"/>
          </p:cNvSpPr>
          <p:nvPr>
            <p:ph type="body" idx="17" hasCustomPrompt="1"/>
          </p:nvPr>
        </p:nvSpPr>
        <p:spPr>
          <a:xfrm>
            <a:off x="15044937" y="9952661"/>
            <a:ext cx="6419850" cy="1933202"/>
          </a:xfrm>
          <a:prstGeom prst="rect">
            <a:avLst/>
          </a:prstGeom>
        </p:spPr>
        <p:txBody>
          <a:bodyPr>
            <a:noAutofit/>
          </a:bodyPr>
          <a:lstStyle>
            <a:lvl1pPr marL="0" indent="0">
              <a:lnSpc>
                <a:spcPts val="3599"/>
              </a:lnSpc>
              <a:buFont typeface="Arial" panose="020B0604020202020204" pitchFamily="34" charset="0"/>
              <a:buNone/>
              <a:defRPr sz="2399" b="0" i="0" spc="-20" baseline="0">
                <a:solidFill>
                  <a:schemeClr val="bg1"/>
                </a:solidFill>
                <a:latin typeface="+mn-lt"/>
                <a:ea typeface="GT America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Sed libero </a:t>
            </a:r>
            <a:r>
              <a:rPr lang="en-US" err="1"/>
              <a:t>enim</a:t>
            </a:r>
            <a:r>
              <a:rPr lang="en-US"/>
              <a:t> sed </a:t>
            </a:r>
            <a:r>
              <a:rPr lang="en-US" err="1"/>
              <a:t>faucibus</a:t>
            </a:r>
            <a:r>
              <a:rPr lang="en-US"/>
              <a:t>. Ac </a:t>
            </a:r>
            <a:r>
              <a:rPr lang="en-US" err="1"/>
              <a:t>felis</a:t>
            </a:r>
            <a:r>
              <a:rPr lang="en-US"/>
              <a:t> </a:t>
            </a:r>
            <a:r>
              <a:rPr lang="en-US" err="1"/>
              <a:t>donec</a:t>
            </a:r>
            <a:r>
              <a:rPr lang="en-US"/>
              <a:t> et </a:t>
            </a:r>
            <a:r>
              <a:rPr lang="en-US" err="1"/>
              <a:t>odio</a:t>
            </a:r>
            <a:r>
              <a:rPr lang="en-US"/>
              <a:t> </a:t>
            </a:r>
            <a:r>
              <a:rPr lang="en-US" err="1"/>
              <a:t>pellentesque</a:t>
            </a:r>
            <a:r>
              <a:rPr lang="en-US"/>
              <a:t>. </a:t>
            </a:r>
            <a:r>
              <a:rPr lang="en-US" err="1"/>
              <a:t>Quis</a:t>
            </a:r>
            <a:r>
              <a:rPr lang="en-US"/>
              <a:t> </a:t>
            </a:r>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Aliquam</a:t>
            </a:r>
            <a:r>
              <a:rPr lang="en-US"/>
              <a:t> </a:t>
            </a:r>
            <a:r>
              <a:rPr lang="en-US" err="1"/>
              <a:t>eleifend</a:t>
            </a:r>
            <a:r>
              <a:rPr lang="en-US"/>
              <a:t> mi in </a:t>
            </a:r>
            <a:r>
              <a:rPr lang="en-US" err="1"/>
              <a:t>nulla</a:t>
            </a:r>
            <a:r>
              <a:rPr lang="en-US"/>
              <a:t> </a:t>
            </a:r>
            <a:r>
              <a:rPr lang="en-US" err="1"/>
              <a:t>posuere</a:t>
            </a:r>
            <a:r>
              <a:rPr lang="en-US"/>
              <a:t> </a:t>
            </a:r>
            <a:r>
              <a:rPr lang="en-US" err="1"/>
              <a:t>sollicitudin</a:t>
            </a:r>
            <a:r>
              <a:rPr lang="en-US"/>
              <a:t>. </a:t>
            </a:r>
          </a:p>
        </p:txBody>
      </p:sp>
      <p:sp>
        <p:nvSpPr>
          <p:cNvPr id="19" name="Text Placeholder 13">
            <a:extLst>
              <a:ext uri="{FF2B5EF4-FFF2-40B4-BE49-F238E27FC236}">
                <a16:creationId xmlns:a16="http://schemas.microsoft.com/office/drawing/2014/main" id="{6E2429E8-411D-47C3-3CCD-B3C3C4EE1F1D}"/>
              </a:ext>
            </a:extLst>
          </p:cNvPr>
          <p:cNvSpPr>
            <a:spLocks noGrp="1"/>
          </p:cNvSpPr>
          <p:nvPr>
            <p:ph type="body" sz="quarter" idx="18" hasCustomPrompt="1"/>
          </p:nvPr>
        </p:nvSpPr>
        <p:spPr>
          <a:xfrm>
            <a:off x="15070337" y="2242856"/>
            <a:ext cx="6394450" cy="6985000"/>
          </a:xfrm>
          <a:prstGeom prst="rect">
            <a:avLst/>
          </a:prstGeom>
        </p:spPr>
        <p:txBody>
          <a:bodyPr>
            <a:normAutofit/>
          </a:bodyPr>
          <a:lstStyle>
            <a:lvl1pPr marL="0" indent="0">
              <a:lnSpc>
                <a:spcPts val="9598"/>
              </a:lnSpc>
              <a:spcBef>
                <a:spcPts val="0"/>
              </a:spcBef>
              <a:buNone/>
              <a:defRPr sz="7998">
                <a:solidFill>
                  <a:schemeClr val="bg1"/>
                </a:solidFill>
                <a:latin typeface="+mj-lt"/>
                <a:cs typeface="Times New Roman" panose="02020603050405020304" pitchFamily="18" charset="0"/>
              </a:defRPr>
            </a:lvl1pPr>
          </a:lstStyle>
          <a:p>
            <a:pPr lvl="0"/>
            <a:r>
              <a:rPr lang="en-US"/>
              <a:t>Breaker Slide</a:t>
            </a:r>
            <a:br>
              <a:rPr lang="en-US"/>
            </a:br>
            <a:r>
              <a:rPr lang="en-US"/>
              <a:t>Placeholder </a:t>
            </a:r>
            <a:br>
              <a:rPr lang="en-US"/>
            </a:br>
            <a:r>
              <a:rPr lang="en-US"/>
              <a:t>Goes Here</a:t>
            </a:r>
          </a:p>
        </p:txBody>
      </p:sp>
      <p:sp>
        <p:nvSpPr>
          <p:cNvPr id="2" name="Slide Number Placeholder 1">
            <a:extLst>
              <a:ext uri="{FF2B5EF4-FFF2-40B4-BE49-F238E27FC236}">
                <a16:creationId xmlns:a16="http://schemas.microsoft.com/office/drawing/2014/main" id="{E862646E-1FF9-9B51-F8BB-537CA5977621}"/>
              </a:ext>
            </a:extLst>
          </p:cNvPr>
          <p:cNvSpPr>
            <a:spLocks noGrp="1"/>
          </p:cNvSpPr>
          <p:nvPr>
            <p:ph type="sldNum" sz="quarter" idx="19"/>
          </p:nvPr>
        </p:nvSpPr>
        <p:spPr>
          <a:xfrm>
            <a:off x="17221200" y="12712701"/>
            <a:ext cx="5486400" cy="730250"/>
          </a:xfrm>
          <a:prstGeom prst="rect">
            <a:avLst/>
          </a:prstGeom>
        </p:spPr>
        <p:txBody>
          <a:bodyPr vert="horz" lIns="91440" tIns="45720" rIns="91440" bIns="45720" rtlCol="0" anchor="ctr"/>
          <a:lstStyle>
            <a:defPPr>
              <a:defRPr lang="en-US"/>
            </a:defPPr>
            <a:lvl1pPr marL="0" algn="r" defTabSz="1828434" rtl="0" eaLnBrk="1" latinLnBrk="0" hangingPunct="1">
              <a:defRPr sz="2000" b="0" i="0" kern="1200">
                <a:solidFill>
                  <a:schemeClr val="bg1"/>
                </a:solidFill>
                <a:latin typeface="+mn-lt"/>
                <a:ea typeface="+mn-ea"/>
                <a:cs typeface="Arial" panose="020B0604020202020204" pitchFamily="34" charset="0"/>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2F977828-F654-F448-904C-EFE94A896B8E}" type="slidenum">
              <a:rPr lang="en-US" smtClean="0"/>
              <a:pPr/>
              <a:t>‹#›</a:t>
            </a:fld>
            <a:endParaRPr lang="en-US"/>
          </a:p>
        </p:txBody>
      </p:sp>
    </p:spTree>
    <p:extLst>
      <p:ext uri="{BB962C8B-B14F-4D97-AF65-F5344CB8AC3E}">
        <p14:creationId xmlns:p14="http://schemas.microsoft.com/office/powerpoint/2010/main" val="3154038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reaker Slide (Blue)">
    <p:bg>
      <p:bgPr>
        <a:solidFill>
          <a:schemeClr val="tx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45DAF239-0BFD-78D1-4E49-C165B07A03FF}"/>
              </a:ext>
            </a:extLst>
          </p:cNvPr>
          <p:cNvSpPr>
            <a:spLocks noGrp="1"/>
          </p:cNvSpPr>
          <p:nvPr>
            <p:ph type="body" idx="16" hasCustomPrompt="1"/>
          </p:nvPr>
        </p:nvSpPr>
        <p:spPr>
          <a:xfrm>
            <a:off x="15070336" y="1050630"/>
            <a:ext cx="6396424" cy="599632"/>
          </a:xfrm>
          <a:prstGeom prst="rect">
            <a:avLst/>
          </a:prstGeom>
        </p:spPr>
        <p:txBody>
          <a:bodyPr>
            <a:noAutofit/>
          </a:bodyPr>
          <a:lstStyle>
            <a:lvl1pPr marL="0" indent="0">
              <a:lnSpc>
                <a:spcPts val="3599"/>
              </a:lnSpc>
              <a:buFont typeface="Arial" panose="020B0604020202020204" pitchFamily="34" charset="0"/>
              <a:buNone/>
              <a:defRPr sz="2000" b="0" i="0" spc="100" baseline="0">
                <a:solidFill>
                  <a:schemeClr val="accent4"/>
                </a:solidFill>
                <a:latin typeface="Arial Narrow" panose="020B0606020202030204" pitchFamily="34" charset="0"/>
                <a:ea typeface="GT America Mono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SECTION TITLE PLACEHOLDER</a:t>
            </a:r>
          </a:p>
        </p:txBody>
      </p:sp>
      <p:sp>
        <p:nvSpPr>
          <p:cNvPr id="18" name="Text Placeholder 2">
            <a:extLst>
              <a:ext uri="{FF2B5EF4-FFF2-40B4-BE49-F238E27FC236}">
                <a16:creationId xmlns:a16="http://schemas.microsoft.com/office/drawing/2014/main" id="{8A1E891F-1BD0-957D-21D9-F22E8683D4E9}"/>
              </a:ext>
            </a:extLst>
          </p:cNvPr>
          <p:cNvSpPr>
            <a:spLocks noGrp="1"/>
          </p:cNvSpPr>
          <p:nvPr>
            <p:ph type="body" idx="17" hasCustomPrompt="1"/>
          </p:nvPr>
        </p:nvSpPr>
        <p:spPr>
          <a:xfrm>
            <a:off x="15044937" y="9952661"/>
            <a:ext cx="6419850" cy="1933202"/>
          </a:xfrm>
          <a:prstGeom prst="rect">
            <a:avLst/>
          </a:prstGeom>
        </p:spPr>
        <p:txBody>
          <a:bodyPr>
            <a:noAutofit/>
          </a:bodyPr>
          <a:lstStyle>
            <a:lvl1pPr marL="0" indent="0">
              <a:lnSpc>
                <a:spcPts val="3599"/>
              </a:lnSpc>
              <a:buFont typeface="Arial" panose="020B0604020202020204" pitchFamily="34" charset="0"/>
              <a:buNone/>
              <a:defRPr sz="2399" b="0" i="0" spc="-20" baseline="0">
                <a:solidFill>
                  <a:schemeClr val="bg1"/>
                </a:solidFill>
                <a:latin typeface="+mn-lt"/>
                <a:ea typeface="GT America Lt" pitchFamily="2" charset="77"/>
                <a:cs typeface="Arial" panose="020B0604020202020204" pitchFamily="34" charset="0"/>
              </a:defRPr>
            </a:lvl1pPr>
            <a:lvl2pPr marL="914171" indent="0">
              <a:lnSpc>
                <a:spcPts val="3889"/>
              </a:lnSpc>
              <a:buNone/>
              <a:defRPr sz="2599">
                <a:solidFill>
                  <a:schemeClr val="tx1">
                    <a:tint val="75000"/>
                  </a:schemeClr>
                </a:solidFill>
                <a:latin typeface="Arial" panose="020B0604020202020204" pitchFamily="34" charset="0"/>
                <a:cs typeface="Arial" panose="020B0604020202020204" pitchFamily="34" charset="0"/>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Sed libero </a:t>
            </a:r>
            <a:r>
              <a:rPr lang="en-US" err="1"/>
              <a:t>enim</a:t>
            </a:r>
            <a:r>
              <a:rPr lang="en-US"/>
              <a:t> sed </a:t>
            </a:r>
            <a:r>
              <a:rPr lang="en-US" err="1"/>
              <a:t>faucibus</a:t>
            </a:r>
            <a:r>
              <a:rPr lang="en-US"/>
              <a:t>. Ac </a:t>
            </a:r>
            <a:r>
              <a:rPr lang="en-US" err="1"/>
              <a:t>felis</a:t>
            </a:r>
            <a:r>
              <a:rPr lang="en-US"/>
              <a:t> </a:t>
            </a:r>
            <a:r>
              <a:rPr lang="en-US" err="1"/>
              <a:t>donec</a:t>
            </a:r>
            <a:r>
              <a:rPr lang="en-US"/>
              <a:t> et </a:t>
            </a:r>
            <a:r>
              <a:rPr lang="en-US" err="1"/>
              <a:t>odio</a:t>
            </a:r>
            <a:r>
              <a:rPr lang="en-US"/>
              <a:t> </a:t>
            </a:r>
            <a:r>
              <a:rPr lang="en-US" err="1"/>
              <a:t>pellentesque</a:t>
            </a:r>
            <a:r>
              <a:rPr lang="en-US"/>
              <a:t>. </a:t>
            </a:r>
            <a:r>
              <a:rPr lang="en-US" err="1"/>
              <a:t>Quis</a:t>
            </a:r>
            <a:r>
              <a:rPr lang="en-US"/>
              <a:t> </a:t>
            </a:r>
            <a:r>
              <a:rPr lang="en-US" err="1"/>
              <a:t>eleifend</a:t>
            </a:r>
            <a:r>
              <a:rPr lang="en-US"/>
              <a:t> </a:t>
            </a:r>
            <a:r>
              <a:rPr lang="en-US" err="1"/>
              <a:t>quam</a:t>
            </a:r>
            <a:r>
              <a:rPr lang="en-US"/>
              <a:t> </a:t>
            </a:r>
            <a:r>
              <a:rPr lang="en-US" err="1"/>
              <a:t>adipiscing</a:t>
            </a:r>
            <a:r>
              <a:rPr lang="en-US"/>
              <a:t> vitae </a:t>
            </a:r>
            <a:r>
              <a:rPr lang="en-US" err="1"/>
              <a:t>proin</a:t>
            </a:r>
            <a:r>
              <a:rPr lang="en-US"/>
              <a:t> </a:t>
            </a:r>
            <a:r>
              <a:rPr lang="en-US" err="1"/>
              <a:t>sagittis</a:t>
            </a:r>
            <a:r>
              <a:rPr lang="en-US"/>
              <a:t> </a:t>
            </a:r>
            <a:r>
              <a:rPr lang="en-US" err="1"/>
              <a:t>nisl</a:t>
            </a:r>
            <a:r>
              <a:rPr lang="en-US"/>
              <a:t>. </a:t>
            </a:r>
            <a:r>
              <a:rPr lang="en-US" err="1"/>
              <a:t>Aliquam</a:t>
            </a:r>
            <a:r>
              <a:rPr lang="en-US"/>
              <a:t> </a:t>
            </a:r>
            <a:r>
              <a:rPr lang="en-US" err="1"/>
              <a:t>eleifend</a:t>
            </a:r>
            <a:r>
              <a:rPr lang="en-US"/>
              <a:t> mi in </a:t>
            </a:r>
            <a:r>
              <a:rPr lang="en-US" err="1"/>
              <a:t>nulla</a:t>
            </a:r>
            <a:r>
              <a:rPr lang="en-US"/>
              <a:t> </a:t>
            </a:r>
            <a:r>
              <a:rPr lang="en-US" err="1"/>
              <a:t>posuere</a:t>
            </a:r>
            <a:r>
              <a:rPr lang="en-US"/>
              <a:t> </a:t>
            </a:r>
            <a:r>
              <a:rPr lang="en-US" err="1"/>
              <a:t>sollicitudin</a:t>
            </a:r>
            <a:r>
              <a:rPr lang="en-US"/>
              <a:t>. </a:t>
            </a:r>
          </a:p>
        </p:txBody>
      </p:sp>
      <p:sp>
        <p:nvSpPr>
          <p:cNvPr id="19" name="Text Placeholder 13">
            <a:extLst>
              <a:ext uri="{FF2B5EF4-FFF2-40B4-BE49-F238E27FC236}">
                <a16:creationId xmlns:a16="http://schemas.microsoft.com/office/drawing/2014/main" id="{6E2429E8-411D-47C3-3CCD-B3C3C4EE1F1D}"/>
              </a:ext>
            </a:extLst>
          </p:cNvPr>
          <p:cNvSpPr>
            <a:spLocks noGrp="1"/>
          </p:cNvSpPr>
          <p:nvPr>
            <p:ph type="body" sz="quarter" idx="18" hasCustomPrompt="1"/>
          </p:nvPr>
        </p:nvSpPr>
        <p:spPr>
          <a:xfrm>
            <a:off x="15070337" y="2242856"/>
            <a:ext cx="6394450" cy="6985000"/>
          </a:xfrm>
          <a:prstGeom prst="rect">
            <a:avLst/>
          </a:prstGeom>
        </p:spPr>
        <p:txBody>
          <a:bodyPr>
            <a:normAutofit/>
          </a:bodyPr>
          <a:lstStyle>
            <a:lvl1pPr marL="0" indent="0">
              <a:lnSpc>
                <a:spcPts val="9598"/>
              </a:lnSpc>
              <a:spcBef>
                <a:spcPts val="0"/>
              </a:spcBef>
              <a:buNone/>
              <a:defRPr sz="7998">
                <a:solidFill>
                  <a:schemeClr val="bg1"/>
                </a:solidFill>
                <a:latin typeface="+mj-lt"/>
                <a:cs typeface="Times New Roman" panose="02020603050405020304" pitchFamily="18" charset="0"/>
              </a:defRPr>
            </a:lvl1pPr>
          </a:lstStyle>
          <a:p>
            <a:pPr lvl="0"/>
            <a:r>
              <a:rPr lang="en-US"/>
              <a:t>Breaker Slide</a:t>
            </a:r>
            <a:br>
              <a:rPr lang="en-US"/>
            </a:br>
            <a:r>
              <a:rPr lang="en-US"/>
              <a:t>Placeholder </a:t>
            </a:r>
            <a:br>
              <a:rPr lang="en-US"/>
            </a:br>
            <a:r>
              <a:rPr lang="en-US"/>
              <a:t>Goes Here</a:t>
            </a:r>
          </a:p>
        </p:txBody>
      </p:sp>
      <p:sp>
        <p:nvSpPr>
          <p:cNvPr id="2" name="Slide Number Placeholder 1">
            <a:extLst>
              <a:ext uri="{FF2B5EF4-FFF2-40B4-BE49-F238E27FC236}">
                <a16:creationId xmlns:a16="http://schemas.microsoft.com/office/drawing/2014/main" id="{E862646E-1FF9-9B51-F8BB-537CA5977621}"/>
              </a:ext>
            </a:extLst>
          </p:cNvPr>
          <p:cNvSpPr>
            <a:spLocks noGrp="1"/>
          </p:cNvSpPr>
          <p:nvPr>
            <p:ph type="sldNum" sz="quarter" idx="19"/>
          </p:nvPr>
        </p:nvSpPr>
        <p:spPr>
          <a:xfrm>
            <a:off x="17221200" y="12712701"/>
            <a:ext cx="5486400" cy="730250"/>
          </a:xfrm>
          <a:prstGeom prst="rect">
            <a:avLst/>
          </a:prstGeom>
        </p:spPr>
        <p:txBody>
          <a:bodyPr vert="horz" lIns="91440" tIns="45720" rIns="91440" bIns="45720" rtlCol="0" anchor="ctr"/>
          <a:lstStyle>
            <a:defPPr>
              <a:defRPr lang="en-US"/>
            </a:defPPr>
            <a:lvl1pPr marL="0" algn="r" defTabSz="1828434" rtl="0" eaLnBrk="1" latinLnBrk="0" hangingPunct="1">
              <a:defRPr sz="2000" b="0" i="0" kern="1200">
                <a:solidFill>
                  <a:schemeClr val="bg1"/>
                </a:solidFill>
                <a:latin typeface="+mn-lt"/>
                <a:ea typeface="+mn-ea"/>
                <a:cs typeface="Arial" panose="020B0604020202020204" pitchFamily="34" charset="0"/>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2F977828-F654-F448-904C-EFE94A896B8E}" type="slidenum">
              <a:rPr lang="en-US" smtClean="0"/>
              <a:pPr/>
              <a:t>‹#›</a:t>
            </a:fld>
            <a:endParaRPr lang="en-US"/>
          </a:p>
        </p:txBody>
      </p:sp>
      <p:pic>
        <p:nvPicPr>
          <p:cNvPr id="4" name="Picture 3" descr="A purple triangle on a black background&#10;&#10;Description automatically generated">
            <a:extLst>
              <a:ext uri="{FF2B5EF4-FFF2-40B4-BE49-F238E27FC236}">
                <a16:creationId xmlns:a16="http://schemas.microsoft.com/office/drawing/2014/main" id="{15FF07D7-1D1F-CDA4-D34E-7013F60D1C9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209910" y="1323473"/>
            <a:ext cx="17618818" cy="17604786"/>
          </a:xfrm>
          <a:prstGeom prst="rect">
            <a:avLst/>
          </a:prstGeom>
        </p:spPr>
      </p:pic>
    </p:spTree>
    <p:extLst>
      <p:ext uri="{BB962C8B-B14F-4D97-AF65-F5344CB8AC3E}">
        <p14:creationId xmlns:p14="http://schemas.microsoft.com/office/powerpoint/2010/main" val="1311767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571500"/>
            <a:ext cx="24384000" cy="13144500"/>
          </a:xfrm>
          <a:prstGeom prst="snip1Rect">
            <a:avLst>
              <a:gd name="adj" fmla="val 30797"/>
            </a:avLst>
          </a:prstGeom>
          <a:solidFill>
            <a:srgbClr val="15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E99613B-2D3D-A34E-07E8-1558A3047323}"/>
              </a:ext>
            </a:extLst>
          </p:cNvPr>
          <p:cNvSpPr/>
          <p:nvPr userDrawn="1"/>
        </p:nvSpPr>
        <p:spPr>
          <a:xfrm>
            <a:off x="184535" y="4393190"/>
            <a:ext cx="173367" cy="3919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Text Placeholder 9">
            <a:extLst>
              <a:ext uri="{FF2B5EF4-FFF2-40B4-BE49-F238E27FC236}">
                <a16:creationId xmlns:a16="http://schemas.microsoft.com/office/drawing/2014/main" id="{26A6B55A-E87E-D3CA-1917-ACEA84B4C169}"/>
              </a:ext>
            </a:extLst>
          </p:cNvPr>
          <p:cNvSpPr>
            <a:spLocks noGrp="1"/>
          </p:cNvSpPr>
          <p:nvPr>
            <p:ph type="body" sz="quarter" idx="11" hasCustomPrompt="1"/>
          </p:nvPr>
        </p:nvSpPr>
        <p:spPr>
          <a:xfrm>
            <a:off x="920438" y="4393190"/>
            <a:ext cx="16639234" cy="3919550"/>
          </a:xfrm>
        </p:spPr>
        <p:txBody>
          <a:bodyPr anchor="ctr">
            <a:normAutofit/>
          </a:bodyPr>
          <a:lstStyle>
            <a:lvl1pPr marL="0" indent="0">
              <a:buFontTx/>
              <a:buNone/>
              <a:defRPr sz="11497" b="0">
                <a:solidFill>
                  <a:schemeClr val="bg1"/>
                </a:solidFill>
                <a:latin typeface="Times New Roman" panose="02020603050405020304" pitchFamily="18" charset="0"/>
                <a:cs typeface="Times New Roman" panose="02020603050405020304" pitchFamily="18" charset="0"/>
              </a:defRPr>
            </a:lvl1pPr>
          </a:lstStyle>
          <a:p>
            <a:pPr lvl="0"/>
            <a:r>
              <a:rPr lang="en-US"/>
              <a:t>Click to Edit Section Divider</a:t>
            </a:r>
          </a:p>
        </p:txBody>
      </p:sp>
      <p:pic>
        <p:nvPicPr>
          <p:cNvPr id="5" name="Graphic 4">
            <a:extLst>
              <a:ext uri="{FF2B5EF4-FFF2-40B4-BE49-F238E27FC236}">
                <a16:creationId xmlns:a16="http://schemas.microsoft.com/office/drawing/2014/main" id="{C086F116-4551-8C8D-BD39-B7CBD8D2B9E6}"/>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2" name="TextBox 1">
            <a:extLst>
              <a:ext uri="{FF2B5EF4-FFF2-40B4-BE49-F238E27FC236}">
                <a16:creationId xmlns:a16="http://schemas.microsoft.com/office/drawing/2014/main" id="{AFAE629C-2000-D87F-3F46-ED9B3975E74E}"/>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3645121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30F2BB"/>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571500"/>
            <a:ext cx="24384000" cy="13144500"/>
          </a:xfrm>
          <a:prstGeom prst="snip1Rect">
            <a:avLst>
              <a:gd name="adj" fmla="val 30797"/>
            </a:avLst>
          </a:prstGeom>
          <a:solidFill>
            <a:srgbClr val="15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1" name="Rectangle 20">
            <a:extLst>
              <a:ext uri="{FF2B5EF4-FFF2-40B4-BE49-F238E27FC236}">
                <a16:creationId xmlns:a16="http://schemas.microsoft.com/office/drawing/2014/main" id="{AE99613B-2D3D-A34E-07E8-1558A3047323}"/>
              </a:ext>
            </a:extLst>
          </p:cNvPr>
          <p:cNvSpPr/>
          <p:nvPr userDrawn="1"/>
        </p:nvSpPr>
        <p:spPr>
          <a:xfrm>
            <a:off x="184535" y="4393190"/>
            <a:ext cx="173367" cy="3919550"/>
          </a:xfrm>
          <a:prstGeom prst="rect">
            <a:avLst/>
          </a:prstGeom>
          <a:solidFill>
            <a:srgbClr val="30F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Text Placeholder 9">
            <a:extLst>
              <a:ext uri="{FF2B5EF4-FFF2-40B4-BE49-F238E27FC236}">
                <a16:creationId xmlns:a16="http://schemas.microsoft.com/office/drawing/2014/main" id="{A12D7634-1DAE-4744-0CFD-7145B3F9EF13}"/>
              </a:ext>
            </a:extLst>
          </p:cNvPr>
          <p:cNvSpPr>
            <a:spLocks noGrp="1"/>
          </p:cNvSpPr>
          <p:nvPr>
            <p:ph type="body" sz="quarter" idx="11" hasCustomPrompt="1"/>
          </p:nvPr>
        </p:nvSpPr>
        <p:spPr>
          <a:xfrm>
            <a:off x="920438" y="4393190"/>
            <a:ext cx="16639234" cy="3919550"/>
          </a:xfrm>
        </p:spPr>
        <p:txBody>
          <a:bodyPr anchor="ctr">
            <a:normAutofit/>
          </a:bodyPr>
          <a:lstStyle>
            <a:lvl1pPr marL="0" indent="0">
              <a:buFontTx/>
              <a:buNone/>
              <a:defRPr sz="11497">
                <a:solidFill>
                  <a:schemeClr val="bg1"/>
                </a:solidFill>
                <a:latin typeface="Times New Roman" panose="02020603050405020304" pitchFamily="18" charset="0"/>
                <a:cs typeface="Times New Roman" panose="02020603050405020304" pitchFamily="18" charset="0"/>
              </a:defRPr>
            </a:lvl1pPr>
          </a:lstStyle>
          <a:p>
            <a:pPr lvl="0"/>
            <a:r>
              <a:rPr lang="en-US"/>
              <a:t>Click to Edit Section Divider</a:t>
            </a:r>
          </a:p>
        </p:txBody>
      </p:sp>
      <p:pic>
        <p:nvPicPr>
          <p:cNvPr id="5" name="Graphic 4">
            <a:extLst>
              <a:ext uri="{FF2B5EF4-FFF2-40B4-BE49-F238E27FC236}">
                <a16:creationId xmlns:a16="http://schemas.microsoft.com/office/drawing/2014/main" id="{BFCB3A48-FA7F-15F3-2434-BCBEAB6B3D37}"/>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2" name="TextBox 1">
            <a:extLst>
              <a:ext uri="{FF2B5EF4-FFF2-40B4-BE49-F238E27FC236}">
                <a16:creationId xmlns:a16="http://schemas.microsoft.com/office/drawing/2014/main" id="{E12CDA6C-C721-996A-F1AB-DBFB8A6CBA22}"/>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3953580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9E489B"/>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571500"/>
            <a:ext cx="24384000" cy="13144500"/>
          </a:xfrm>
          <a:prstGeom prst="snip1Rect">
            <a:avLst>
              <a:gd name="adj" fmla="val 30797"/>
            </a:avLst>
          </a:prstGeom>
          <a:solidFill>
            <a:srgbClr val="15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1" name="Rectangle 20">
            <a:extLst>
              <a:ext uri="{FF2B5EF4-FFF2-40B4-BE49-F238E27FC236}">
                <a16:creationId xmlns:a16="http://schemas.microsoft.com/office/drawing/2014/main" id="{AE99613B-2D3D-A34E-07E8-1558A3047323}"/>
              </a:ext>
            </a:extLst>
          </p:cNvPr>
          <p:cNvSpPr/>
          <p:nvPr userDrawn="1"/>
        </p:nvSpPr>
        <p:spPr>
          <a:xfrm>
            <a:off x="184535" y="4393190"/>
            <a:ext cx="173367" cy="3919550"/>
          </a:xfrm>
          <a:prstGeom prst="rect">
            <a:avLst/>
          </a:prstGeom>
          <a:solidFill>
            <a:srgbClr val="9E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Text Placeholder 9">
            <a:extLst>
              <a:ext uri="{FF2B5EF4-FFF2-40B4-BE49-F238E27FC236}">
                <a16:creationId xmlns:a16="http://schemas.microsoft.com/office/drawing/2014/main" id="{6934E431-EA38-076B-2665-3CB3C536583D}"/>
              </a:ext>
            </a:extLst>
          </p:cNvPr>
          <p:cNvSpPr>
            <a:spLocks noGrp="1"/>
          </p:cNvSpPr>
          <p:nvPr>
            <p:ph type="body" sz="quarter" idx="11" hasCustomPrompt="1"/>
          </p:nvPr>
        </p:nvSpPr>
        <p:spPr>
          <a:xfrm>
            <a:off x="920438" y="4393190"/>
            <a:ext cx="16639234" cy="3919550"/>
          </a:xfrm>
        </p:spPr>
        <p:txBody>
          <a:bodyPr anchor="ctr">
            <a:normAutofit/>
          </a:bodyPr>
          <a:lstStyle>
            <a:lvl1pPr marL="0" indent="0">
              <a:buFontTx/>
              <a:buNone/>
              <a:defRPr sz="11497">
                <a:solidFill>
                  <a:schemeClr val="bg1"/>
                </a:solidFill>
                <a:latin typeface="Times New Roman" panose="02020603050405020304" pitchFamily="18" charset="0"/>
                <a:cs typeface="Times New Roman" panose="02020603050405020304" pitchFamily="18" charset="0"/>
              </a:defRPr>
            </a:lvl1pPr>
          </a:lstStyle>
          <a:p>
            <a:pPr lvl="0"/>
            <a:r>
              <a:rPr lang="en-US"/>
              <a:t>Click to Edit Section Divider</a:t>
            </a:r>
          </a:p>
        </p:txBody>
      </p:sp>
      <p:pic>
        <p:nvPicPr>
          <p:cNvPr id="5" name="Graphic 4">
            <a:extLst>
              <a:ext uri="{FF2B5EF4-FFF2-40B4-BE49-F238E27FC236}">
                <a16:creationId xmlns:a16="http://schemas.microsoft.com/office/drawing/2014/main" id="{26F0DA00-1954-05D9-8F5C-6F40D2D3CB58}"/>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2" name="TextBox 1">
            <a:extLst>
              <a:ext uri="{FF2B5EF4-FFF2-40B4-BE49-F238E27FC236}">
                <a16:creationId xmlns:a16="http://schemas.microsoft.com/office/drawing/2014/main" id="{40892A2C-FBAB-1FC7-E6CD-34397D09FA7C}"/>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3077544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30F2BB"/>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571500"/>
            <a:ext cx="24384000" cy="13144500"/>
          </a:xfrm>
          <a:prstGeom prst="snip1Rect">
            <a:avLst>
              <a:gd name="adj" fmla="val 30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solidFill>
                <a:schemeClr val="accent4"/>
              </a:solidFill>
            </a:endParaRPr>
          </a:p>
        </p:txBody>
      </p:sp>
      <p:sp>
        <p:nvSpPr>
          <p:cNvPr id="21" name="Rectangle 20">
            <a:extLst>
              <a:ext uri="{FF2B5EF4-FFF2-40B4-BE49-F238E27FC236}">
                <a16:creationId xmlns:a16="http://schemas.microsoft.com/office/drawing/2014/main" id="{AE99613B-2D3D-A34E-07E8-1558A3047323}"/>
              </a:ext>
            </a:extLst>
          </p:cNvPr>
          <p:cNvSpPr/>
          <p:nvPr userDrawn="1"/>
        </p:nvSpPr>
        <p:spPr>
          <a:xfrm>
            <a:off x="184535" y="4393190"/>
            <a:ext cx="173367" cy="3919550"/>
          </a:xfrm>
          <a:prstGeom prst="rect">
            <a:avLst/>
          </a:prstGeom>
          <a:solidFill>
            <a:srgbClr val="30F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Text Placeholder 9">
            <a:extLst>
              <a:ext uri="{FF2B5EF4-FFF2-40B4-BE49-F238E27FC236}">
                <a16:creationId xmlns:a16="http://schemas.microsoft.com/office/drawing/2014/main" id="{6934E431-EA38-076B-2665-3CB3C536583D}"/>
              </a:ext>
            </a:extLst>
          </p:cNvPr>
          <p:cNvSpPr>
            <a:spLocks noGrp="1"/>
          </p:cNvSpPr>
          <p:nvPr>
            <p:ph type="body" sz="quarter" idx="11" hasCustomPrompt="1"/>
          </p:nvPr>
        </p:nvSpPr>
        <p:spPr>
          <a:xfrm>
            <a:off x="920438" y="4393190"/>
            <a:ext cx="16639234" cy="3919550"/>
          </a:xfrm>
        </p:spPr>
        <p:txBody>
          <a:bodyPr anchor="ctr">
            <a:normAutofit/>
          </a:bodyPr>
          <a:lstStyle>
            <a:lvl1pPr marL="0" indent="0">
              <a:buFontTx/>
              <a:buNone/>
              <a:defRPr sz="11497">
                <a:solidFill>
                  <a:schemeClr val="bg2">
                    <a:lumMod val="10000"/>
                  </a:schemeClr>
                </a:solidFill>
                <a:latin typeface="Times New Roman" panose="02020603050405020304" pitchFamily="18" charset="0"/>
                <a:cs typeface="Times New Roman" panose="02020603050405020304" pitchFamily="18" charset="0"/>
              </a:defRPr>
            </a:lvl1pPr>
          </a:lstStyle>
          <a:p>
            <a:pPr lvl="0"/>
            <a:r>
              <a:rPr lang="en-US"/>
              <a:t>Click to Edit Section Divider</a:t>
            </a:r>
          </a:p>
        </p:txBody>
      </p:sp>
      <p:sp>
        <p:nvSpPr>
          <p:cNvPr id="2" name="TextBox 1">
            <a:extLst>
              <a:ext uri="{FF2B5EF4-FFF2-40B4-BE49-F238E27FC236}">
                <a16:creationId xmlns:a16="http://schemas.microsoft.com/office/drawing/2014/main" id="{40892A2C-FBAB-1FC7-E6CD-34397D09FA7C}"/>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tx1"/>
                </a:solidFill>
                <a:latin typeface="+mn-lt"/>
                <a:ea typeface="GT America Md" pitchFamily="2" charset="77"/>
              </a:rPr>
              <a:t>‹#›</a:t>
            </a:fld>
            <a:endParaRPr lang="en-US" sz="2000" b="0" i="0">
              <a:solidFill>
                <a:schemeClr val="tx1"/>
              </a:solidFill>
              <a:latin typeface="+mn-lt"/>
              <a:ea typeface="GT America Md" pitchFamily="2" charset="77"/>
            </a:endParaRPr>
          </a:p>
        </p:txBody>
      </p:sp>
      <p:pic>
        <p:nvPicPr>
          <p:cNvPr id="4" name="Graphic 3">
            <a:extLst>
              <a:ext uri="{FF2B5EF4-FFF2-40B4-BE49-F238E27FC236}">
                <a16:creationId xmlns:a16="http://schemas.microsoft.com/office/drawing/2014/main" id="{CC77A88E-953F-E4DE-7F18-8362AB64F75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Tree>
    <p:extLst>
      <p:ext uri="{BB962C8B-B14F-4D97-AF65-F5344CB8AC3E}">
        <p14:creationId xmlns:p14="http://schemas.microsoft.com/office/powerpoint/2010/main" val="3036548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9E489B"/>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571500"/>
            <a:ext cx="24384000" cy="13144500"/>
          </a:xfrm>
          <a:prstGeom prst="snip1Rect">
            <a:avLst>
              <a:gd name="adj" fmla="val 30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solidFill>
                <a:schemeClr val="accent4"/>
              </a:solidFill>
            </a:endParaRPr>
          </a:p>
        </p:txBody>
      </p:sp>
      <p:sp>
        <p:nvSpPr>
          <p:cNvPr id="21" name="Rectangle 20">
            <a:extLst>
              <a:ext uri="{FF2B5EF4-FFF2-40B4-BE49-F238E27FC236}">
                <a16:creationId xmlns:a16="http://schemas.microsoft.com/office/drawing/2014/main" id="{AE99613B-2D3D-A34E-07E8-1558A3047323}"/>
              </a:ext>
            </a:extLst>
          </p:cNvPr>
          <p:cNvSpPr/>
          <p:nvPr userDrawn="1"/>
        </p:nvSpPr>
        <p:spPr>
          <a:xfrm>
            <a:off x="184535" y="4393190"/>
            <a:ext cx="173367" cy="3919550"/>
          </a:xfrm>
          <a:prstGeom prst="rect">
            <a:avLst/>
          </a:prstGeom>
          <a:solidFill>
            <a:srgbClr val="9E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Text Placeholder 9">
            <a:extLst>
              <a:ext uri="{FF2B5EF4-FFF2-40B4-BE49-F238E27FC236}">
                <a16:creationId xmlns:a16="http://schemas.microsoft.com/office/drawing/2014/main" id="{6934E431-EA38-076B-2665-3CB3C536583D}"/>
              </a:ext>
            </a:extLst>
          </p:cNvPr>
          <p:cNvSpPr>
            <a:spLocks noGrp="1"/>
          </p:cNvSpPr>
          <p:nvPr>
            <p:ph type="body" sz="quarter" idx="11" hasCustomPrompt="1"/>
          </p:nvPr>
        </p:nvSpPr>
        <p:spPr>
          <a:xfrm>
            <a:off x="920438" y="4393190"/>
            <a:ext cx="16639234" cy="3919550"/>
          </a:xfrm>
        </p:spPr>
        <p:txBody>
          <a:bodyPr anchor="ctr">
            <a:normAutofit/>
          </a:bodyPr>
          <a:lstStyle>
            <a:lvl1pPr marL="0" indent="0">
              <a:buFontTx/>
              <a:buNone/>
              <a:defRPr sz="11497">
                <a:solidFill>
                  <a:schemeClr val="bg2">
                    <a:lumMod val="10000"/>
                  </a:schemeClr>
                </a:solidFill>
                <a:latin typeface="Times New Roman" panose="02020603050405020304" pitchFamily="18" charset="0"/>
                <a:cs typeface="Times New Roman" panose="02020603050405020304" pitchFamily="18" charset="0"/>
              </a:defRPr>
            </a:lvl1pPr>
          </a:lstStyle>
          <a:p>
            <a:pPr lvl="0"/>
            <a:r>
              <a:rPr lang="en-US"/>
              <a:t>Click to Edit Section Divider</a:t>
            </a:r>
          </a:p>
        </p:txBody>
      </p:sp>
      <p:sp>
        <p:nvSpPr>
          <p:cNvPr id="2" name="TextBox 1">
            <a:extLst>
              <a:ext uri="{FF2B5EF4-FFF2-40B4-BE49-F238E27FC236}">
                <a16:creationId xmlns:a16="http://schemas.microsoft.com/office/drawing/2014/main" id="{40892A2C-FBAB-1FC7-E6CD-34397D09FA7C}"/>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tx1"/>
                </a:solidFill>
                <a:latin typeface="+mn-lt"/>
                <a:ea typeface="GT America Md" pitchFamily="2" charset="77"/>
              </a:rPr>
              <a:t>‹#›</a:t>
            </a:fld>
            <a:endParaRPr lang="en-US" sz="2000" b="0" i="0">
              <a:solidFill>
                <a:schemeClr val="tx1"/>
              </a:solidFill>
              <a:latin typeface="+mn-lt"/>
              <a:ea typeface="GT America Md" pitchFamily="2" charset="77"/>
            </a:endParaRPr>
          </a:p>
        </p:txBody>
      </p:sp>
      <p:pic>
        <p:nvPicPr>
          <p:cNvPr id="4" name="Graphic 3">
            <a:extLst>
              <a:ext uri="{FF2B5EF4-FFF2-40B4-BE49-F238E27FC236}">
                <a16:creationId xmlns:a16="http://schemas.microsoft.com/office/drawing/2014/main" id="{CC77A88E-953F-E4DE-7F18-8362AB64F75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Tree>
    <p:extLst>
      <p:ext uri="{BB962C8B-B14F-4D97-AF65-F5344CB8AC3E}">
        <p14:creationId xmlns:p14="http://schemas.microsoft.com/office/powerpoint/2010/main" val="2215306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tx1"/>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571500"/>
            <a:ext cx="24384000" cy="13144500"/>
          </a:xfrm>
          <a:prstGeom prst="snip1Rect">
            <a:avLst>
              <a:gd name="adj" fmla="val 30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solidFill>
                <a:schemeClr val="accent4"/>
              </a:solidFill>
            </a:endParaRPr>
          </a:p>
        </p:txBody>
      </p:sp>
      <p:sp>
        <p:nvSpPr>
          <p:cNvPr id="21" name="Rectangle 20">
            <a:extLst>
              <a:ext uri="{FF2B5EF4-FFF2-40B4-BE49-F238E27FC236}">
                <a16:creationId xmlns:a16="http://schemas.microsoft.com/office/drawing/2014/main" id="{AE99613B-2D3D-A34E-07E8-1558A3047323}"/>
              </a:ext>
            </a:extLst>
          </p:cNvPr>
          <p:cNvSpPr/>
          <p:nvPr userDrawn="1"/>
        </p:nvSpPr>
        <p:spPr>
          <a:xfrm>
            <a:off x="184535" y="4393190"/>
            <a:ext cx="173367" cy="3919550"/>
          </a:xfrm>
          <a:prstGeom prst="rect">
            <a:avLst/>
          </a:prstGeom>
          <a:solidFill>
            <a:srgbClr val="9E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Text Placeholder 9">
            <a:extLst>
              <a:ext uri="{FF2B5EF4-FFF2-40B4-BE49-F238E27FC236}">
                <a16:creationId xmlns:a16="http://schemas.microsoft.com/office/drawing/2014/main" id="{6934E431-EA38-076B-2665-3CB3C536583D}"/>
              </a:ext>
            </a:extLst>
          </p:cNvPr>
          <p:cNvSpPr>
            <a:spLocks noGrp="1"/>
          </p:cNvSpPr>
          <p:nvPr>
            <p:ph type="body" sz="quarter" idx="11" hasCustomPrompt="1"/>
          </p:nvPr>
        </p:nvSpPr>
        <p:spPr>
          <a:xfrm>
            <a:off x="920438" y="4393190"/>
            <a:ext cx="16639234" cy="3919550"/>
          </a:xfrm>
        </p:spPr>
        <p:txBody>
          <a:bodyPr anchor="ctr">
            <a:normAutofit/>
          </a:bodyPr>
          <a:lstStyle>
            <a:lvl1pPr marL="0" indent="0">
              <a:buFontTx/>
              <a:buNone/>
              <a:defRPr sz="11497">
                <a:solidFill>
                  <a:schemeClr val="bg2">
                    <a:lumMod val="10000"/>
                  </a:schemeClr>
                </a:solidFill>
                <a:latin typeface="Times New Roman" panose="02020603050405020304" pitchFamily="18" charset="0"/>
                <a:cs typeface="Times New Roman" panose="02020603050405020304" pitchFamily="18" charset="0"/>
              </a:defRPr>
            </a:lvl1pPr>
          </a:lstStyle>
          <a:p>
            <a:pPr lvl="0"/>
            <a:r>
              <a:rPr lang="en-US"/>
              <a:t>Click to Edit Section Divider</a:t>
            </a:r>
          </a:p>
        </p:txBody>
      </p:sp>
      <p:sp>
        <p:nvSpPr>
          <p:cNvPr id="2" name="TextBox 1">
            <a:extLst>
              <a:ext uri="{FF2B5EF4-FFF2-40B4-BE49-F238E27FC236}">
                <a16:creationId xmlns:a16="http://schemas.microsoft.com/office/drawing/2014/main" id="{40892A2C-FBAB-1FC7-E6CD-34397D09FA7C}"/>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tx1"/>
                </a:solidFill>
                <a:latin typeface="+mn-lt"/>
                <a:ea typeface="GT America Md" pitchFamily="2" charset="77"/>
              </a:rPr>
              <a:t>‹#›</a:t>
            </a:fld>
            <a:endParaRPr lang="en-US" sz="2000" b="0" i="0">
              <a:solidFill>
                <a:schemeClr val="tx1"/>
              </a:solidFill>
              <a:latin typeface="+mn-lt"/>
              <a:ea typeface="GT America Md" pitchFamily="2" charset="77"/>
            </a:endParaRPr>
          </a:p>
        </p:txBody>
      </p:sp>
      <p:pic>
        <p:nvPicPr>
          <p:cNvPr id="4" name="Graphic 3">
            <a:extLst>
              <a:ext uri="{FF2B5EF4-FFF2-40B4-BE49-F238E27FC236}">
                <a16:creationId xmlns:a16="http://schemas.microsoft.com/office/drawing/2014/main" id="{CC77A88E-953F-E4DE-7F18-8362AB64F75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Tree>
    <p:extLst>
      <p:ext uri="{BB962C8B-B14F-4D97-AF65-F5344CB8AC3E}">
        <p14:creationId xmlns:p14="http://schemas.microsoft.com/office/powerpoint/2010/main" val="249723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Fund Page_Purple">
    <p:bg>
      <p:bgPr>
        <a:solidFill>
          <a:srgbClr val="9E489B"/>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171450"/>
            <a:ext cx="24384000" cy="13544550"/>
          </a:xfrm>
          <a:prstGeom prst="snip1Rect">
            <a:avLst>
              <a:gd name="adj" fmla="val 13357"/>
            </a:avLst>
          </a:prstGeom>
          <a:solidFill>
            <a:srgbClr val="15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5" name="Graphic 4">
            <a:extLst>
              <a:ext uri="{FF2B5EF4-FFF2-40B4-BE49-F238E27FC236}">
                <a16:creationId xmlns:a16="http://schemas.microsoft.com/office/drawing/2014/main" id="{BFCB3A48-FA7F-15F3-2434-BCBEAB6B3D37}"/>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3" name="TextBox 2">
            <a:extLst>
              <a:ext uri="{FF2B5EF4-FFF2-40B4-BE49-F238E27FC236}">
                <a16:creationId xmlns:a16="http://schemas.microsoft.com/office/drawing/2014/main" id="{8C6BD620-520C-A3E5-F867-D5947522EF2E}"/>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290256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bg>
      <p:bgPr>
        <a:solidFill>
          <a:srgbClr val="231945"/>
        </a:solidFill>
        <a:effectLst/>
      </p:bgPr>
    </p:bg>
    <p:spTree>
      <p:nvGrpSpPr>
        <p:cNvPr id="1" name=""/>
        <p:cNvGrpSpPr/>
        <p:nvPr/>
      </p:nvGrpSpPr>
      <p:grpSpPr>
        <a:xfrm>
          <a:off x="0" y="0"/>
          <a:ext cx="0" cy="0"/>
          <a:chOff x="0" y="0"/>
          <a:chExt cx="0" cy="0"/>
        </a:xfrm>
      </p:grpSpPr>
      <p:pic>
        <p:nvPicPr>
          <p:cNvPr id="6" name="Picture 5" descr="A picture containing line, white, black, parallel&#10;&#10;Description automatically generated">
            <a:extLst>
              <a:ext uri="{FF2B5EF4-FFF2-40B4-BE49-F238E27FC236}">
                <a16:creationId xmlns:a16="http://schemas.microsoft.com/office/drawing/2014/main" id="{29AE2CE5-E84F-E277-865E-3539BDF2EA23}"/>
              </a:ext>
            </a:extLst>
          </p:cNvPr>
          <p:cNvPicPr>
            <a:picLocks noChangeAspect="1"/>
          </p:cNvPicPr>
          <p:nvPr userDrawn="1"/>
        </p:nvPicPr>
        <p:blipFill rotWithShape="1">
          <a:blip r:embed="rId2">
            <a:alphaModFix amt="10000"/>
          </a:blip>
          <a:srcRect t="18136" b="20995"/>
          <a:stretch/>
        </p:blipFill>
        <p:spPr>
          <a:xfrm>
            <a:off x="1871134" y="1"/>
            <a:ext cx="11220368" cy="13717428"/>
          </a:xfrm>
          <a:prstGeom prst="rect">
            <a:avLst/>
          </a:prstGeom>
        </p:spPr>
      </p:pic>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dirty="0">
                <a:solidFill>
                  <a:schemeClr val="bg1"/>
                </a:solidFill>
                <a:latin typeface="Arial" panose="020B0604020202020204" pitchFamily="34" charset="0"/>
                <a:cs typeface="Arial" panose="020B0604020202020204" pitchFamily="34" charset="0"/>
              </a:rPr>
              <a:t>May 18, 2022 </a:t>
            </a:r>
          </a:p>
        </p:txBody>
      </p:sp>
      <p:sp>
        <p:nvSpPr>
          <p:cNvPr id="3" name="Text Placeholder 5">
            <a:extLst>
              <a:ext uri="{FF2B5EF4-FFF2-40B4-BE49-F238E27FC236}">
                <a16:creationId xmlns:a16="http://schemas.microsoft.com/office/drawing/2014/main" id="{8BCA5755-F253-16CB-571F-9DED0049516C}"/>
              </a:ext>
            </a:extLst>
          </p:cNvPr>
          <p:cNvSpPr>
            <a:spLocks noGrp="1"/>
          </p:cNvSpPr>
          <p:nvPr>
            <p:ph type="body" sz="quarter" idx="10"/>
          </p:nvPr>
        </p:nvSpPr>
        <p:spPr>
          <a:xfrm>
            <a:off x="1871134" y="6281739"/>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dirty="0"/>
              <a:t>Click to edit Master text styles</a:t>
            </a:r>
          </a:p>
        </p:txBody>
      </p:sp>
      <p:pic>
        <p:nvPicPr>
          <p:cNvPr id="4" name="Picture 3">
            <a:extLst>
              <a:ext uri="{FF2B5EF4-FFF2-40B4-BE49-F238E27FC236}">
                <a16:creationId xmlns:a16="http://schemas.microsoft.com/office/drawing/2014/main" id="{A7D5D3E1-81B4-82BE-87F2-A2A171D415EF}"/>
              </a:ext>
            </a:extLst>
          </p:cNvPr>
          <p:cNvPicPr>
            <a:picLocks noChangeAspect="1"/>
          </p:cNvPicPr>
          <p:nvPr userDrawn="1"/>
        </p:nvPicPr>
        <p:blipFill>
          <a:blip r:embed="rId3"/>
          <a:stretch>
            <a:fillRect/>
          </a:stretch>
        </p:blipFill>
        <p:spPr>
          <a:xfrm>
            <a:off x="1871133" y="2573338"/>
            <a:ext cx="3099816" cy="736092"/>
          </a:xfrm>
          <a:prstGeom prst="rect">
            <a:avLst/>
          </a:prstGeom>
        </p:spPr>
      </p:pic>
    </p:spTree>
    <p:extLst>
      <p:ext uri="{BB962C8B-B14F-4D97-AF65-F5344CB8AC3E}">
        <p14:creationId xmlns:p14="http://schemas.microsoft.com/office/powerpoint/2010/main" val="740769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3957" userDrawn="1">
          <p15:clr>
            <a:srgbClr val="FBAE40"/>
          </p15:clr>
        </p15:guide>
        <p15:guide id="3" orient="horz" pos="4910" userDrawn="1">
          <p15:clr>
            <a:srgbClr val="FBAE40"/>
          </p15:clr>
        </p15:guide>
        <p15:guide id="6" pos="117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Fund Page_Blue">
    <p:bg>
      <p:bgPr>
        <a:solidFill>
          <a:schemeClr val="accent2"/>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171450"/>
            <a:ext cx="24384000" cy="13544550"/>
          </a:xfrm>
          <a:prstGeom prst="snip1Rect">
            <a:avLst>
              <a:gd name="adj" fmla="val 13357"/>
            </a:avLst>
          </a:prstGeom>
          <a:solidFill>
            <a:srgbClr val="15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5" name="Graphic 4">
            <a:extLst>
              <a:ext uri="{FF2B5EF4-FFF2-40B4-BE49-F238E27FC236}">
                <a16:creationId xmlns:a16="http://schemas.microsoft.com/office/drawing/2014/main" id="{BFCB3A48-FA7F-15F3-2434-BCBEAB6B3D37}"/>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2" name="TextBox 1">
            <a:extLst>
              <a:ext uri="{FF2B5EF4-FFF2-40B4-BE49-F238E27FC236}">
                <a16:creationId xmlns:a16="http://schemas.microsoft.com/office/drawing/2014/main" id="{C144E10F-F20F-1F01-E3EC-7A20D8325189}"/>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2954159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Fund Page_Green">
    <p:bg>
      <p:bgPr>
        <a:solidFill>
          <a:srgbClr val="30F2BB"/>
        </a:soli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64F12202-73CF-CC07-B275-894714152851}"/>
              </a:ext>
            </a:extLst>
          </p:cNvPr>
          <p:cNvSpPr/>
          <p:nvPr userDrawn="1"/>
        </p:nvSpPr>
        <p:spPr>
          <a:xfrm>
            <a:off x="0" y="171450"/>
            <a:ext cx="24384000" cy="13544550"/>
          </a:xfrm>
          <a:prstGeom prst="snip1Rect">
            <a:avLst>
              <a:gd name="adj" fmla="val 13357"/>
            </a:avLst>
          </a:prstGeom>
          <a:solidFill>
            <a:srgbClr val="15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5" name="Graphic 4">
            <a:extLst>
              <a:ext uri="{FF2B5EF4-FFF2-40B4-BE49-F238E27FC236}">
                <a16:creationId xmlns:a16="http://schemas.microsoft.com/office/drawing/2014/main" id="{BFCB3A48-FA7F-15F3-2434-BCBEAB6B3D37}"/>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2" name="TextBox 1">
            <a:extLst>
              <a:ext uri="{FF2B5EF4-FFF2-40B4-BE49-F238E27FC236}">
                <a16:creationId xmlns:a16="http://schemas.microsoft.com/office/drawing/2014/main" id="{E1E16505-EFF1-0B5B-D0B6-20C0905554AF}"/>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3642504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Fund Page_Blue">
    <p:bg>
      <p:bgPr>
        <a:solidFill>
          <a:srgbClr val="152F4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CB3A48-FA7F-15F3-2434-BCBEAB6B3D37}"/>
              </a:ext>
            </a:extLst>
          </p:cNvPr>
          <p:cNvPicPr>
            <a:picLocks noChangeAspect="1"/>
          </p:cNvPicPr>
          <p:nvPr userDrawn="1"/>
        </p:nvPicPr>
        <p:blipFill>
          <a:blip r:embed="rId2"/>
          <a:srcRect/>
          <a:stretch/>
        </p:blipFill>
        <p:spPr>
          <a:xfrm>
            <a:off x="704097" y="12622646"/>
            <a:ext cx="3303768" cy="496876"/>
          </a:xfrm>
          <a:prstGeom prst="rect">
            <a:avLst/>
          </a:prstGeom>
        </p:spPr>
      </p:pic>
      <p:sp>
        <p:nvSpPr>
          <p:cNvPr id="2" name="TextBox 1">
            <a:extLst>
              <a:ext uri="{FF2B5EF4-FFF2-40B4-BE49-F238E27FC236}">
                <a16:creationId xmlns:a16="http://schemas.microsoft.com/office/drawing/2014/main" id="{20A03784-75B7-4A6F-6A40-BAFDA83C78E8}"/>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3482040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Fund Page_Blue">
    <p:bg>
      <p:bgPr>
        <a:solidFill>
          <a:srgbClr val="152F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03784-75B7-4A6F-6A40-BAFDA83C78E8}"/>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1"/>
                </a:solidFill>
                <a:latin typeface="+mn-lt"/>
                <a:ea typeface="GT America Md" pitchFamily="2" charset="77"/>
              </a:rPr>
              <a:t>‹#›</a:t>
            </a:fld>
            <a:endParaRPr lang="en-US" sz="2000" b="0" i="0">
              <a:solidFill>
                <a:schemeClr val="bg1"/>
              </a:solidFill>
              <a:latin typeface="+mn-lt"/>
              <a:ea typeface="GT America Md" pitchFamily="2" charset="77"/>
            </a:endParaRPr>
          </a:p>
        </p:txBody>
      </p:sp>
    </p:spTree>
    <p:extLst>
      <p:ext uri="{BB962C8B-B14F-4D97-AF65-F5344CB8AC3E}">
        <p14:creationId xmlns:p14="http://schemas.microsoft.com/office/powerpoint/2010/main" val="1772171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FF8A653-9C6B-B9CF-4E59-B837F4167F5B}"/>
              </a:ext>
            </a:extLst>
          </p:cNvPr>
          <p:cNvSpPr>
            <a:spLocks noGrp="1"/>
          </p:cNvSpPr>
          <p:nvPr>
            <p:ph idx="1"/>
          </p:nvPr>
        </p:nvSpPr>
        <p:spPr>
          <a:xfrm>
            <a:off x="642899" y="2716974"/>
            <a:ext cx="11211645" cy="8702675"/>
          </a:xfrm>
        </p:spPr>
        <p:txBody>
          <a:bodyPr/>
          <a:lstStyle>
            <a:lvl1pPr>
              <a:defRPr b="0" i="0">
                <a:solidFill>
                  <a:schemeClr val="tx1"/>
                </a:solidFill>
                <a:latin typeface="GT America Lt" pitchFamily="2" charset="77"/>
                <a:ea typeface="GT America Lt" pitchFamily="2" charset="77"/>
              </a:defRPr>
            </a:lvl1pPr>
            <a:lvl2pPr>
              <a:defRPr b="0" i="0">
                <a:solidFill>
                  <a:schemeClr val="tx1"/>
                </a:solidFill>
                <a:latin typeface="GT America Lt" pitchFamily="2" charset="77"/>
                <a:ea typeface="GT America Lt" pitchFamily="2" charset="77"/>
              </a:defRPr>
            </a:lvl2pPr>
            <a:lvl3pPr>
              <a:defRPr b="0" i="0">
                <a:solidFill>
                  <a:schemeClr val="tx1"/>
                </a:solidFill>
                <a:latin typeface="GT America Lt" pitchFamily="2" charset="77"/>
                <a:ea typeface="GT America Lt" pitchFamily="2" charset="77"/>
              </a:defRPr>
            </a:lvl3pPr>
            <a:lvl4pPr>
              <a:defRPr b="0" i="0">
                <a:solidFill>
                  <a:schemeClr val="tx1"/>
                </a:solidFill>
                <a:latin typeface="GT America Lt" pitchFamily="2" charset="77"/>
                <a:ea typeface="GT America Lt" pitchFamily="2" charset="77"/>
              </a:defRPr>
            </a:lvl4pPr>
            <a:lvl5pPr>
              <a:defRPr b="0" i="0">
                <a:solidFill>
                  <a:schemeClr val="tx1"/>
                </a:solidFill>
                <a:latin typeface="GT America Lt" pitchFamily="2" charset="77"/>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DDAE76D-2444-0FE3-9871-7A6C71C10222}"/>
              </a:ext>
            </a:extLst>
          </p:cNvPr>
          <p:cNvSpPr>
            <a:spLocks noGrp="1"/>
          </p:cNvSpPr>
          <p:nvPr>
            <p:ph idx="11"/>
          </p:nvPr>
        </p:nvSpPr>
        <p:spPr>
          <a:xfrm>
            <a:off x="12218788" y="2716974"/>
            <a:ext cx="11211645" cy="8702675"/>
          </a:xfrm>
        </p:spPr>
        <p:txBody>
          <a:bodyPr/>
          <a:lstStyle>
            <a:lvl1pPr>
              <a:defRPr b="0" i="0">
                <a:solidFill>
                  <a:schemeClr val="tx1"/>
                </a:solidFill>
                <a:latin typeface="GT America Lt" pitchFamily="2" charset="77"/>
                <a:ea typeface="GT America Lt" pitchFamily="2" charset="77"/>
              </a:defRPr>
            </a:lvl1pPr>
            <a:lvl2pPr>
              <a:defRPr b="0" i="0">
                <a:solidFill>
                  <a:schemeClr val="tx1"/>
                </a:solidFill>
                <a:latin typeface="GT America Lt" pitchFamily="2" charset="77"/>
                <a:ea typeface="GT America Lt" pitchFamily="2" charset="77"/>
              </a:defRPr>
            </a:lvl2pPr>
            <a:lvl3pPr>
              <a:defRPr b="0" i="0">
                <a:solidFill>
                  <a:schemeClr val="tx1"/>
                </a:solidFill>
                <a:latin typeface="GT America Lt" pitchFamily="2" charset="77"/>
                <a:ea typeface="GT America Lt" pitchFamily="2" charset="77"/>
              </a:defRPr>
            </a:lvl3pPr>
            <a:lvl4pPr>
              <a:defRPr b="0" i="0">
                <a:solidFill>
                  <a:schemeClr val="tx1"/>
                </a:solidFill>
                <a:latin typeface="GT America Lt" pitchFamily="2" charset="77"/>
                <a:ea typeface="GT America Lt" pitchFamily="2" charset="77"/>
              </a:defRPr>
            </a:lvl4pPr>
            <a:lvl5pPr>
              <a:defRPr b="0" i="0">
                <a:solidFill>
                  <a:schemeClr val="tx1"/>
                </a:solidFill>
                <a:latin typeface="GT America Lt" pitchFamily="2" charset="77"/>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E957085-8567-DC03-F8CD-F6A059019A2F}"/>
              </a:ext>
            </a:extLst>
          </p:cNvPr>
          <p:cNvSpPr>
            <a:spLocks noGrp="1"/>
          </p:cNvSpPr>
          <p:nvPr>
            <p:ph type="title"/>
          </p:nvPr>
        </p:nvSpPr>
        <p:spPr>
          <a:xfrm>
            <a:off x="642899" y="844916"/>
            <a:ext cx="22725726" cy="1174888"/>
          </a:xfrm>
        </p:spPr>
        <p:txBody>
          <a:bodyPr>
            <a:normAutofit/>
          </a:bodyPr>
          <a:lstStyle>
            <a:lvl1pPr>
              <a:defRPr sz="5998">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C738B4A-61C3-8350-7577-DCC59847CAF7}"/>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5A384398-9EF4-983F-916D-C3D5BB24A328}"/>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7" name="Graphic 6">
            <a:extLst>
              <a:ext uri="{FF2B5EF4-FFF2-40B4-BE49-F238E27FC236}">
                <a16:creationId xmlns:a16="http://schemas.microsoft.com/office/drawing/2014/main" id="{E4B78FEA-9E3B-848E-08D1-DF027620CB9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4" name="TextBox 3">
            <a:extLst>
              <a:ext uri="{FF2B5EF4-FFF2-40B4-BE49-F238E27FC236}">
                <a16:creationId xmlns:a16="http://schemas.microsoft.com/office/drawing/2014/main" id="{96C506CA-4D24-D8AE-525C-BDB28B61C6E9}"/>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248278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8B7096D0-8A5A-037C-1957-FD0D29F868DD}"/>
              </a:ext>
            </a:extLst>
          </p:cNvPr>
          <p:cNvSpPr>
            <a:spLocks noGrp="1"/>
          </p:cNvSpPr>
          <p:nvPr>
            <p:ph idx="1"/>
          </p:nvPr>
        </p:nvSpPr>
        <p:spPr>
          <a:xfrm>
            <a:off x="642899" y="4118235"/>
            <a:ext cx="11211645" cy="7601528"/>
          </a:xfrm>
        </p:spPr>
        <p:txBody>
          <a:bodyPr/>
          <a:lstStyle>
            <a:lvl1pPr>
              <a:defRPr b="0" i="0">
                <a:solidFill>
                  <a:schemeClr val="bg2">
                    <a:lumMod val="10000"/>
                  </a:schemeClr>
                </a:solidFill>
                <a:latin typeface="GT America Lt" pitchFamily="2" charset="77"/>
                <a:ea typeface="GT America Lt" pitchFamily="2" charset="77"/>
              </a:defRPr>
            </a:lvl1pPr>
            <a:lvl2pPr>
              <a:defRPr b="0" i="0">
                <a:solidFill>
                  <a:schemeClr val="bg2">
                    <a:lumMod val="10000"/>
                  </a:schemeClr>
                </a:solidFill>
                <a:latin typeface="GT America Lt" pitchFamily="2" charset="77"/>
                <a:ea typeface="GT America Lt" pitchFamily="2" charset="77"/>
              </a:defRPr>
            </a:lvl2pPr>
            <a:lvl3pPr>
              <a:defRPr b="0" i="0">
                <a:solidFill>
                  <a:schemeClr val="bg2">
                    <a:lumMod val="10000"/>
                  </a:schemeClr>
                </a:solidFill>
                <a:latin typeface="GT America Lt" pitchFamily="2" charset="77"/>
                <a:ea typeface="GT America Lt" pitchFamily="2" charset="77"/>
              </a:defRPr>
            </a:lvl3pPr>
            <a:lvl4pPr>
              <a:defRPr b="0" i="0">
                <a:solidFill>
                  <a:schemeClr val="bg2">
                    <a:lumMod val="10000"/>
                  </a:schemeClr>
                </a:solidFill>
                <a:latin typeface="GT America Lt" pitchFamily="2" charset="77"/>
                <a:ea typeface="GT America Lt" pitchFamily="2" charset="77"/>
              </a:defRPr>
            </a:lvl4pPr>
            <a:lvl5pPr>
              <a:defRPr b="0" i="0">
                <a:solidFill>
                  <a:schemeClr val="bg2">
                    <a:lumMod val="10000"/>
                  </a:schemeClr>
                </a:solidFill>
                <a:latin typeface="GT America Lt" pitchFamily="2" charset="77"/>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746BD802-6038-045A-727A-7EF3EC506B63}"/>
              </a:ext>
            </a:extLst>
          </p:cNvPr>
          <p:cNvSpPr>
            <a:spLocks noGrp="1"/>
          </p:cNvSpPr>
          <p:nvPr>
            <p:ph idx="11"/>
          </p:nvPr>
        </p:nvSpPr>
        <p:spPr>
          <a:xfrm>
            <a:off x="12218788" y="4118235"/>
            <a:ext cx="11211645" cy="7601528"/>
          </a:xfrm>
        </p:spPr>
        <p:txBody>
          <a:bodyPr/>
          <a:lstStyle>
            <a:lvl1pPr>
              <a:defRPr b="0" i="0">
                <a:solidFill>
                  <a:schemeClr val="bg2">
                    <a:lumMod val="10000"/>
                  </a:schemeClr>
                </a:solidFill>
                <a:latin typeface="GT America Lt" pitchFamily="2" charset="77"/>
                <a:ea typeface="GT America Lt" pitchFamily="2" charset="77"/>
              </a:defRPr>
            </a:lvl1pPr>
            <a:lvl2pPr>
              <a:defRPr b="0" i="0">
                <a:solidFill>
                  <a:schemeClr val="bg2">
                    <a:lumMod val="10000"/>
                  </a:schemeClr>
                </a:solidFill>
                <a:latin typeface="GT America Lt" pitchFamily="2" charset="77"/>
                <a:ea typeface="GT America Lt" pitchFamily="2" charset="77"/>
              </a:defRPr>
            </a:lvl2pPr>
            <a:lvl3pPr>
              <a:defRPr b="0" i="0">
                <a:solidFill>
                  <a:schemeClr val="bg2">
                    <a:lumMod val="10000"/>
                  </a:schemeClr>
                </a:solidFill>
                <a:latin typeface="GT America Lt" pitchFamily="2" charset="77"/>
                <a:ea typeface="GT America Lt" pitchFamily="2" charset="77"/>
              </a:defRPr>
            </a:lvl3pPr>
            <a:lvl4pPr>
              <a:defRPr b="0" i="0">
                <a:solidFill>
                  <a:schemeClr val="bg2">
                    <a:lumMod val="10000"/>
                  </a:schemeClr>
                </a:solidFill>
                <a:latin typeface="GT America Lt" pitchFamily="2" charset="77"/>
                <a:ea typeface="GT America Lt" pitchFamily="2" charset="77"/>
              </a:defRPr>
            </a:lvl4pPr>
            <a:lvl5pPr>
              <a:defRPr b="0" i="0">
                <a:solidFill>
                  <a:schemeClr val="bg2">
                    <a:lumMod val="10000"/>
                  </a:schemeClr>
                </a:solidFill>
                <a:latin typeface="GT America Lt" pitchFamily="2" charset="77"/>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9603D61C-1444-45F7-0987-E02937BC412E}"/>
              </a:ext>
            </a:extLst>
          </p:cNvPr>
          <p:cNvSpPr>
            <a:spLocks noGrp="1"/>
          </p:cNvSpPr>
          <p:nvPr>
            <p:ph type="body" sz="quarter" idx="12" hasCustomPrompt="1"/>
          </p:nvPr>
        </p:nvSpPr>
        <p:spPr>
          <a:xfrm>
            <a:off x="643107" y="2850400"/>
            <a:ext cx="11210669" cy="1154112"/>
          </a:xfrm>
        </p:spPr>
        <p:txBody>
          <a:bodyPr anchor="ctr">
            <a:normAutofit/>
          </a:bodyPr>
          <a:lstStyle>
            <a:lvl1pPr marL="0" indent="0">
              <a:buNone/>
              <a:defRPr sz="3999" b="0" i="0">
                <a:solidFill>
                  <a:schemeClr val="bg2">
                    <a:lumMod val="10000"/>
                  </a:schemeClr>
                </a:solidFill>
                <a:latin typeface="GT America Md" pitchFamily="2" charset="77"/>
                <a:ea typeface="GT America Md" pitchFamily="2" charset="77"/>
              </a:defRPr>
            </a:lvl1pPr>
          </a:lstStyle>
          <a:p>
            <a:pPr lvl="0"/>
            <a:r>
              <a:rPr lang="en-US"/>
              <a:t>Click to edit Master sub title style</a:t>
            </a:r>
          </a:p>
        </p:txBody>
      </p:sp>
      <p:sp>
        <p:nvSpPr>
          <p:cNvPr id="29" name="Text Placeholder 27">
            <a:extLst>
              <a:ext uri="{FF2B5EF4-FFF2-40B4-BE49-F238E27FC236}">
                <a16:creationId xmlns:a16="http://schemas.microsoft.com/office/drawing/2014/main" id="{0D502763-8FD7-5103-6DB9-A5846891BE1E}"/>
              </a:ext>
            </a:extLst>
          </p:cNvPr>
          <p:cNvSpPr>
            <a:spLocks noGrp="1"/>
          </p:cNvSpPr>
          <p:nvPr>
            <p:ph type="body" sz="quarter" idx="13" hasCustomPrompt="1"/>
          </p:nvPr>
        </p:nvSpPr>
        <p:spPr>
          <a:xfrm>
            <a:off x="12161830" y="2850400"/>
            <a:ext cx="11210669" cy="1154112"/>
          </a:xfrm>
        </p:spPr>
        <p:txBody>
          <a:bodyPr anchor="ctr">
            <a:normAutofit/>
          </a:bodyPr>
          <a:lstStyle>
            <a:lvl1pPr marL="0" indent="0">
              <a:buNone/>
              <a:defRPr sz="3999" b="0" i="0">
                <a:solidFill>
                  <a:schemeClr val="bg2">
                    <a:lumMod val="10000"/>
                  </a:schemeClr>
                </a:solidFill>
                <a:latin typeface="GT America Md" pitchFamily="2" charset="77"/>
                <a:ea typeface="GT America Md" pitchFamily="2" charset="77"/>
              </a:defRPr>
            </a:lvl1pPr>
          </a:lstStyle>
          <a:p>
            <a:pPr lvl="0"/>
            <a:r>
              <a:rPr lang="en-US"/>
              <a:t>Click to edit Master sub title style</a:t>
            </a:r>
          </a:p>
        </p:txBody>
      </p:sp>
      <p:sp>
        <p:nvSpPr>
          <p:cNvPr id="3" name="Title 1">
            <a:extLst>
              <a:ext uri="{FF2B5EF4-FFF2-40B4-BE49-F238E27FC236}">
                <a16:creationId xmlns:a16="http://schemas.microsoft.com/office/drawing/2014/main" id="{9356C0A6-2827-EA80-2D65-6A4C84F1E0D4}"/>
              </a:ext>
            </a:extLst>
          </p:cNvPr>
          <p:cNvSpPr>
            <a:spLocks noGrp="1"/>
          </p:cNvSpPr>
          <p:nvPr>
            <p:ph type="title"/>
          </p:nvPr>
        </p:nvSpPr>
        <p:spPr>
          <a:xfrm>
            <a:off x="642899" y="844916"/>
            <a:ext cx="22725726" cy="1174888"/>
          </a:xfrm>
        </p:spPr>
        <p:txBody>
          <a:bodyPr>
            <a:normAutofit/>
          </a:bodyPr>
          <a:lstStyle>
            <a:lvl1pPr>
              <a:defRPr sz="5998">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26D5A8D-4DDD-B233-9806-19BC492A0221}"/>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8D81CFCB-7471-6E2A-60E4-999A192D8535}"/>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7" name="Graphic 6">
            <a:extLst>
              <a:ext uri="{FF2B5EF4-FFF2-40B4-BE49-F238E27FC236}">
                <a16:creationId xmlns:a16="http://schemas.microsoft.com/office/drawing/2014/main" id="{92B7368D-4CEE-ECC6-8F1F-E3CFEA2D1EB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C0794E0A-8BFA-948D-41A4-CCF0E8A60224}"/>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215140409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1633AC8-9375-A3A1-93F9-CB27420545A7}"/>
              </a:ext>
            </a:extLst>
          </p:cNvPr>
          <p:cNvSpPr>
            <a:spLocks noGrp="1"/>
          </p:cNvSpPr>
          <p:nvPr>
            <p:ph idx="11"/>
          </p:nvPr>
        </p:nvSpPr>
        <p:spPr>
          <a:xfrm>
            <a:off x="12218788" y="2294965"/>
            <a:ext cx="10934113" cy="9126070"/>
          </a:xfrm>
        </p:spPr>
        <p:txBody>
          <a:bodyPr/>
          <a:lstStyle>
            <a:lvl1pPr>
              <a:defRPr b="0" i="0">
                <a:solidFill>
                  <a:schemeClr val="bg2">
                    <a:lumMod val="10000"/>
                  </a:schemeClr>
                </a:solidFill>
                <a:latin typeface="GT America Lt" pitchFamily="2" charset="77"/>
                <a:ea typeface="GT America Lt" pitchFamily="2" charset="77"/>
              </a:defRPr>
            </a:lvl1pPr>
            <a:lvl2pPr>
              <a:defRPr b="0" i="0">
                <a:solidFill>
                  <a:schemeClr val="bg2">
                    <a:lumMod val="10000"/>
                  </a:schemeClr>
                </a:solidFill>
                <a:latin typeface="GT America Lt" pitchFamily="2" charset="77"/>
                <a:ea typeface="GT America Lt" pitchFamily="2" charset="77"/>
              </a:defRPr>
            </a:lvl2pPr>
            <a:lvl3pPr>
              <a:defRPr b="0" i="0">
                <a:solidFill>
                  <a:schemeClr val="bg2">
                    <a:lumMod val="10000"/>
                  </a:schemeClr>
                </a:solidFill>
                <a:latin typeface="GT America Lt" pitchFamily="2" charset="77"/>
                <a:ea typeface="GT America Lt" pitchFamily="2" charset="77"/>
              </a:defRPr>
            </a:lvl3pPr>
            <a:lvl4pPr>
              <a:defRPr b="0" i="0">
                <a:solidFill>
                  <a:schemeClr val="bg2">
                    <a:lumMod val="10000"/>
                  </a:schemeClr>
                </a:solidFill>
                <a:latin typeface="GT America Lt" pitchFamily="2" charset="77"/>
                <a:ea typeface="GT America Lt" pitchFamily="2" charset="77"/>
              </a:defRPr>
            </a:lvl4pPr>
            <a:lvl5pPr>
              <a:defRPr b="0" i="0">
                <a:solidFill>
                  <a:schemeClr val="bg2">
                    <a:lumMod val="10000"/>
                  </a:schemeClr>
                </a:solidFill>
                <a:latin typeface="GT America Lt" pitchFamily="2" charset="77"/>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A12574EB-3074-7BC9-C686-7DE2CC83FA1A}"/>
              </a:ext>
            </a:extLst>
          </p:cNvPr>
          <p:cNvSpPr>
            <a:spLocks noGrp="1"/>
          </p:cNvSpPr>
          <p:nvPr>
            <p:ph idx="12"/>
          </p:nvPr>
        </p:nvSpPr>
        <p:spPr>
          <a:xfrm>
            <a:off x="1231098" y="2294965"/>
            <a:ext cx="10049440" cy="9126070"/>
          </a:xfrm>
        </p:spPr>
        <p:txBody>
          <a:bodyPr/>
          <a:lstStyle>
            <a:lvl1pPr>
              <a:defRPr b="0" i="0">
                <a:solidFill>
                  <a:schemeClr val="bg2">
                    <a:lumMod val="10000"/>
                  </a:schemeClr>
                </a:solidFill>
                <a:latin typeface="GT America Lt" pitchFamily="2" charset="77"/>
                <a:ea typeface="GT America Lt" pitchFamily="2" charset="77"/>
              </a:defRPr>
            </a:lvl1pPr>
            <a:lvl2pPr>
              <a:defRPr b="0" i="0">
                <a:solidFill>
                  <a:schemeClr val="bg2">
                    <a:lumMod val="10000"/>
                  </a:schemeClr>
                </a:solidFill>
                <a:latin typeface="GT America Lt" pitchFamily="2" charset="77"/>
                <a:ea typeface="GT America Lt" pitchFamily="2" charset="77"/>
              </a:defRPr>
            </a:lvl2pPr>
            <a:lvl3pPr>
              <a:defRPr b="0" i="0">
                <a:solidFill>
                  <a:schemeClr val="bg2">
                    <a:lumMod val="10000"/>
                  </a:schemeClr>
                </a:solidFill>
                <a:latin typeface="GT America Lt" pitchFamily="2" charset="77"/>
                <a:ea typeface="GT America Lt" pitchFamily="2" charset="77"/>
              </a:defRPr>
            </a:lvl3pPr>
            <a:lvl4pPr>
              <a:defRPr b="0" i="0">
                <a:solidFill>
                  <a:schemeClr val="bg2">
                    <a:lumMod val="10000"/>
                  </a:schemeClr>
                </a:solidFill>
                <a:latin typeface="GT America Lt" pitchFamily="2" charset="77"/>
                <a:ea typeface="GT America Lt" pitchFamily="2" charset="77"/>
              </a:defRPr>
            </a:lvl4pPr>
            <a:lvl5pPr>
              <a:defRPr b="0" i="0">
                <a:solidFill>
                  <a:schemeClr val="bg2">
                    <a:lumMod val="10000"/>
                  </a:schemeClr>
                </a:solidFill>
                <a:latin typeface="GT America Lt" pitchFamily="2" charset="77"/>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689F8032-E636-F5AF-C116-C1B1DB6AC54B}"/>
              </a:ext>
            </a:extLst>
          </p:cNvPr>
          <p:cNvSpPr>
            <a:spLocks noGrp="1"/>
          </p:cNvSpPr>
          <p:nvPr>
            <p:ph type="title"/>
          </p:nvPr>
        </p:nvSpPr>
        <p:spPr>
          <a:xfrm>
            <a:off x="642899" y="844916"/>
            <a:ext cx="22725726" cy="1174888"/>
          </a:xfrm>
        </p:spPr>
        <p:txBody>
          <a:bodyPr>
            <a:normAutofit/>
          </a:bodyPr>
          <a:lstStyle>
            <a:lvl1pPr>
              <a:defRPr sz="5998">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Rectangle 6">
            <a:extLst>
              <a:ext uri="{FF2B5EF4-FFF2-40B4-BE49-F238E27FC236}">
                <a16:creationId xmlns:a16="http://schemas.microsoft.com/office/drawing/2014/main" id="{AFAD167C-2B97-A9F4-C453-0848B75C75CA}"/>
              </a:ext>
            </a:extLst>
          </p:cNvPr>
          <p:cNvSpPr/>
          <p:nvPr userDrawn="1"/>
        </p:nvSpPr>
        <p:spPr>
          <a:xfrm>
            <a:off x="184535" y="772666"/>
            <a:ext cx="173367" cy="131939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9" name="Freeform 2">
            <a:extLst>
              <a:ext uri="{FF2B5EF4-FFF2-40B4-BE49-F238E27FC236}">
                <a16:creationId xmlns:a16="http://schemas.microsoft.com/office/drawing/2014/main" id="{E0EDCCB0-F4AF-D1F8-9D70-9E314EEDE02D}"/>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10" name="Graphic 9">
            <a:extLst>
              <a:ext uri="{FF2B5EF4-FFF2-40B4-BE49-F238E27FC236}">
                <a16:creationId xmlns:a16="http://schemas.microsoft.com/office/drawing/2014/main" id="{BE0DF98B-5BF3-36CF-8FA5-61643195EB7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5" name="TextBox 4">
            <a:extLst>
              <a:ext uri="{FF2B5EF4-FFF2-40B4-BE49-F238E27FC236}">
                <a16:creationId xmlns:a16="http://schemas.microsoft.com/office/drawing/2014/main" id="{40EEE0F3-0976-BFB2-8D3E-2858DA8668D3}"/>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334317121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F36314-D193-FE78-6129-8E0C4F3CF5A2}"/>
              </a:ext>
            </a:extLst>
          </p:cNvPr>
          <p:cNvSpPr txBox="1"/>
          <p:nvPr userDrawn="1"/>
        </p:nvSpPr>
        <p:spPr>
          <a:xfrm>
            <a:off x="16723822" y="8568494"/>
            <a:ext cx="5160724" cy="2976520"/>
          </a:xfrm>
          <a:prstGeom prst="rect">
            <a:avLst/>
          </a:prstGeom>
          <a:noFill/>
        </p:spPr>
        <p:txBody>
          <a:bodyPr wrap="square" rtlCol="0">
            <a:spAutoFit/>
          </a:bodyPr>
          <a:lstStyle/>
          <a:p>
            <a:pPr>
              <a:lnSpc>
                <a:spcPts val="3598"/>
              </a:lnSpc>
              <a:spcBef>
                <a:spcPts val="2398"/>
              </a:spcBef>
            </a:pPr>
            <a:r>
              <a:rPr lang="en-US" sz="2398" b="0" i="0">
                <a:solidFill>
                  <a:srgbClr val="000000"/>
                </a:solidFill>
                <a:latin typeface="+mj-lt"/>
                <a:ea typeface="GT America Md" pitchFamily="2" charset="77"/>
                <a:cs typeface="Arial" panose="020B0604020202020204" pitchFamily="34" charset="0"/>
              </a:rPr>
              <a:t>Questions?</a:t>
            </a:r>
          </a:p>
          <a:p>
            <a:pPr>
              <a:lnSpc>
                <a:spcPts val="3598"/>
              </a:lnSpc>
              <a:spcBef>
                <a:spcPts val="2398"/>
              </a:spcBef>
            </a:pPr>
            <a:r>
              <a:rPr lang="en-US" sz="2398" b="0" i="0">
                <a:solidFill>
                  <a:schemeClr val="tx1"/>
                </a:solidFill>
                <a:latin typeface="+mj-lt"/>
                <a:ea typeface="GT America Md" pitchFamily="2" charset="77"/>
                <a:cs typeface="Arial" panose="020B0604020202020204" pitchFamily="34" charset="0"/>
              </a:rPr>
              <a:t>Visit: </a:t>
            </a:r>
            <a:r>
              <a:rPr lang="en-US" sz="2398" b="1" i="0">
                <a:solidFill>
                  <a:schemeClr val="tx1"/>
                </a:solidFill>
                <a:latin typeface="+mj-lt"/>
                <a:ea typeface="GT America Lt" pitchFamily="2" charset="77"/>
                <a:cs typeface="Arial" panose="020B0604020202020204" pitchFamily="34" charset="0"/>
              </a:rPr>
              <a:t>AmplifyETFs.com</a:t>
            </a:r>
            <a:br>
              <a:rPr lang="en-US" sz="2398" b="1" i="0">
                <a:solidFill>
                  <a:schemeClr val="tx1"/>
                </a:solidFill>
                <a:latin typeface="+mj-lt"/>
                <a:ea typeface="GT America Md" pitchFamily="2" charset="77"/>
                <a:cs typeface="Arial" panose="020B0604020202020204" pitchFamily="34" charset="0"/>
              </a:rPr>
            </a:br>
            <a:r>
              <a:rPr lang="en-US" sz="2398" b="0" i="0">
                <a:solidFill>
                  <a:schemeClr val="tx1"/>
                </a:solidFill>
                <a:latin typeface="+mj-lt"/>
                <a:ea typeface="GT America Md" pitchFamily="2" charset="77"/>
                <a:cs typeface="Arial" panose="020B0604020202020204" pitchFamily="34" charset="0"/>
              </a:rPr>
              <a:t>Phone: </a:t>
            </a:r>
            <a:r>
              <a:rPr lang="en-US" sz="2398" b="1" i="0">
                <a:solidFill>
                  <a:schemeClr val="tx1"/>
                </a:solidFill>
                <a:latin typeface="+mj-lt"/>
                <a:ea typeface="GT America Lt" pitchFamily="2" charset="77"/>
                <a:cs typeface="Arial" panose="020B0604020202020204" pitchFamily="34" charset="0"/>
              </a:rPr>
              <a:t>(855) 267-3837</a:t>
            </a:r>
            <a:br>
              <a:rPr lang="en-US" sz="2398" b="1" i="0">
                <a:solidFill>
                  <a:schemeClr val="tx1"/>
                </a:solidFill>
                <a:latin typeface="+mj-lt"/>
                <a:ea typeface="GT America Md" pitchFamily="2" charset="77"/>
                <a:cs typeface="Arial" panose="020B0604020202020204" pitchFamily="34" charset="0"/>
              </a:rPr>
            </a:br>
            <a:r>
              <a:rPr lang="en-US" sz="2398" b="0" i="0">
                <a:solidFill>
                  <a:schemeClr val="tx1"/>
                </a:solidFill>
                <a:latin typeface="+mj-lt"/>
                <a:ea typeface="GT America Md" pitchFamily="2" charset="77"/>
                <a:cs typeface="Arial" panose="020B0604020202020204" pitchFamily="34" charset="0"/>
              </a:rPr>
              <a:t>Email: </a:t>
            </a:r>
            <a:r>
              <a:rPr lang="en-US" sz="2398" b="1" i="0">
                <a:solidFill>
                  <a:schemeClr val="tx1"/>
                </a:solidFill>
                <a:latin typeface="+mj-lt"/>
                <a:ea typeface="GT America Md" pitchFamily="2" charset="77"/>
                <a:cs typeface="Arial" panose="020B0604020202020204" pitchFamily="34" charset="0"/>
              </a:rPr>
              <a:t>i</a:t>
            </a:r>
            <a:r>
              <a:rPr lang="en-US" sz="2398" b="1" i="0">
                <a:solidFill>
                  <a:schemeClr val="tx1"/>
                </a:solidFill>
                <a:latin typeface="+mj-lt"/>
                <a:ea typeface="GT America Lt" pitchFamily="2" charset="77"/>
                <a:cs typeface="Arial" panose="020B0604020202020204" pitchFamily="34" charset="0"/>
              </a:rPr>
              <a:t>nfo@amplifyetfs.com</a:t>
            </a:r>
          </a:p>
          <a:p>
            <a:pPr>
              <a:lnSpc>
                <a:spcPts val="3598"/>
              </a:lnSpc>
              <a:spcBef>
                <a:spcPts val="2398"/>
              </a:spcBef>
            </a:pPr>
            <a:r>
              <a:rPr lang="en-US" sz="2398" b="0" i="0">
                <a:solidFill>
                  <a:srgbClr val="000000"/>
                </a:solidFill>
                <a:latin typeface="+mj-lt"/>
                <a:ea typeface="GT America Md" pitchFamily="2" charset="77"/>
                <a:cs typeface="Arial" panose="020B0604020202020204" pitchFamily="34" charset="0"/>
              </a:rPr>
              <a:t>Connect with us:</a:t>
            </a:r>
          </a:p>
        </p:txBody>
      </p:sp>
      <p:sp>
        <p:nvSpPr>
          <p:cNvPr id="3" name="Title 1">
            <a:extLst>
              <a:ext uri="{FF2B5EF4-FFF2-40B4-BE49-F238E27FC236}">
                <a16:creationId xmlns:a16="http://schemas.microsoft.com/office/drawing/2014/main" id="{1BAA8805-ED5B-5BC9-74F5-317E0EF22B37}"/>
              </a:ext>
            </a:extLst>
          </p:cNvPr>
          <p:cNvSpPr>
            <a:spLocks noGrp="1"/>
          </p:cNvSpPr>
          <p:nvPr>
            <p:ph type="title"/>
          </p:nvPr>
        </p:nvSpPr>
        <p:spPr>
          <a:xfrm>
            <a:off x="642899" y="844916"/>
            <a:ext cx="22725726" cy="1174888"/>
          </a:xfrm>
        </p:spPr>
        <p:txBody>
          <a:bodyPr>
            <a:normAutofit/>
          </a:bodyPr>
          <a:lstStyle>
            <a:lvl1pPr>
              <a:defRPr sz="5998">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Rectangle 10">
            <a:extLst>
              <a:ext uri="{FF2B5EF4-FFF2-40B4-BE49-F238E27FC236}">
                <a16:creationId xmlns:a16="http://schemas.microsoft.com/office/drawing/2014/main" id="{E6DBE6A1-E4D8-EA1E-764F-B442DFC3C6E8}"/>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12" name="Freeform 2">
            <a:extLst>
              <a:ext uri="{FF2B5EF4-FFF2-40B4-BE49-F238E27FC236}">
                <a16:creationId xmlns:a16="http://schemas.microsoft.com/office/drawing/2014/main" id="{000BE327-0D35-E10E-B95F-D00B2254CFA2}"/>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13" name="Graphic 12">
            <a:extLst>
              <a:ext uri="{FF2B5EF4-FFF2-40B4-BE49-F238E27FC236}">
                <a16:creationId xmlns:a16="http://schemas.microsoft.com/office/drawing/2014/main" id="{C4791D40-9D4C-E395-48A9-7B318FE0A3E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A2145003-26CA-8FBB-6A45-8E56696FACA4}"/>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421815224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A03BE4-457B-3AF9-B1FD-4540D74D86C9}"/>
              </a:ext>
            </a:extLst>
          </p:cNvPr>
          <p:cNvSpPr/>
          <p:nvPr userDrawn="1"/>
        </p:nvSpPr>
        <p:spPr>
          <a:xfrm>
            <a:off x="0" y="0"/>
            <a:ext cx="24384000" cy="304186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8" name="Freeform 7">
            <a:extLst>
              <a:ext uri="{FF2B5EF4-FFF2-40B4-BE49-F238E27FC236}">
                <a16:creationId xmlns:a16="http://schemas.microsoft.com/office/drawing/2014/main" id="{2B8A5F04-BFF4-8C47-9DA8-80FEF2700593}"/>
              </a:ext>
            </a:extLst>
          </p:cNvPr>
          <p:cNvSpPr/>
          <p:nvPr userDrawn="1"/>
        </p:nvSpPr>
        <p:spPr>
          <a:xfrm>
            <a:off x="2" y="37382"/>
            <a:ext cx="9907516" cy="6739079"/>
          </a:xfrm>
          <a:custGeom>
            <a:avLst/>
            <a:gdLst>
              <a:gd name="connsiteX0" fmla="*/ 0 w 8319767"/>
              <a:gd name="connsiteY0" fmla="*/ 0 h 5660568"/>
              <a:gd name="connsiteX1" fmla="*/ 8319767 w 8319767"/>
              <a:gd name="connsiteY1" fmla="*/ 0 h 5660568"/>
              <a:gd name="connsiteX2" fmla="*/ 0 w 8319767"/>
              <a:gd name="connsiteY2" fmla="*/ 5660568 h 5660568"/>
              <a:gd name="connsiteX3" fmla="*/ 0 w 8319767"/>
              <a:gd name="connsiteY3" fmla="*/ 0 h 5660568"/>
            </a:gdLst>
            <a:ahLst/>
            <a:cxnLst>
              <a:cxn ang="0">
                <a:pos x="connsiteX0" y="connsiteY0"/>
              </a:cxn>
              <a:cxn ang="0">
                <a:pos x="connsiteX1" y="connsiteY1"/>
              </a:cxn>
              <a:cxn ang="0">
                <a:pos x="connsiteX2" y="connsiteY2"/>
              </a:cxn>
              <a:cxn ang="0">
                <a:pos x="connsiteX3" y="connsiteY3"/>
              </a:cxn>
            </a:cxnLst>
            <a:rect l="l" t="t" r="r" b="b"/>
            <a:pathLst>
              <a:path w="8319767" h="5660568">
                <a:moveTo>
                  <a:pt x="0" y="0"/>
                </a:moveTo>
                <a:lnTo>
                  <a:pt x="8319767" y="0"/>
                </a:lnTo>
                <a:lnTo>
                  <a:pt x="0" y="5660568"/>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10" name="TextBox 9">
            <a:extLst>
              <a:ext uri="{FF2B5EF4-FFF2-40B4-BE49-F238E27FC236}">
                <a16:creationId xmlns:a16="http://schemas.microsoft.com/office/drawing/2014/main" id="{34252A79-D802-E2C4-C4A1-10A2CA80C7A0}"/>
              </a:ext>
            </a:extLst>
          </p:cNvPr>
          <p:cNvSpPr txBox="1"/>
          <p:nvPr userDrawn="1"/>
        </p:nvSpPr>
        <p:spPr>
          <a:xfrm>
            <a:off x="5797598" y="5980232"/>
            <a:ext cx="7000870" cy="1077176"/>
          </a:xfrm>
          <a:prstGeom prst="rect">
            <a:avLst/>
          </a:prstGeom>
          <a:noFill/>
        </p:spPr>
        <p:txBody>
          <a:bodyPr wrap="square" lIns="243734" tIns="121867" rIns="243734" bIns="121867" rtlCol="0">
            <a:spAutoFit/>
          </a:bodyPr>
          <a:lstStyle/>
          <a:p>
            <a:r>
              <a:rPr lang="en-US" sz="2699">
                <a:latin typeface="GT America Lt" pitchFamily="2" charset="77"/>
                <a:ea typeface="GT America Lt" pitchFamily="2" charset="77"/>
                <a:cs typeface="Lato" panose="020F0502020204030203" pitchFamily="34" charset="0"/>
              </a:rPr>
              <a:t>www.amplifyetfs.com</a:t>
            </a:r>
          </a:p>
          <a:p>
            <a:r>
              <a:rPr lang="en-US" sz="2699">
                <a:latin typeface="GT America Lt" pitchFamily="2" charset="77"/>
                <a:ea typeface="GT America Lt" pitchFamily="2" charset="77"/>
                <a:cs typeface="Lato" panose="020F0502020204030203" pitchFamily="34" charset="0"/>
              </a:rPr>
              <a:t>Email: info@amplifyetfs.com</a:t>
            </a:r>
          </a:p>
        </p:txBody>
      </p:sp>
      <p:sp>
        <p:nvSpPr>
          <p:cNvPr id="11" name="TextBox 10">
            <a:extLst>
              <a:ext uri="{FF2B5EF4-FFF2-40B4-BE49-F238E27FC236}">
                <a16:creationId xmlns:a16="http://schemas.microsoft.com/office/drawing/2014/main" id="{3FE08631-2C8B-87F2-4AA7-48EAF55914F5}"/>
              </a:ext>
            </a:extLst>
          </p:cNvPr>
          <p:cNvSpPr txBox="1"/>
          <p:nvPr userDrawn="1"/>
        </p:nvSpPr>
        <p:spPr>
          <a:xfrm>
            <a:off x="5797598" y="8122490"/>
            <a:ext cx="7000870" cy="661678"/>
          </a:xfrm>
          <a:prstGeom prst="rect">
            <a:avLst/>
          </a:prstGeom>
          <a:noFill/>
        </p:spPr>
        <p:txBody>
          <a:bodyPr wrap="square" lIns="243734" tIns="121867" rIns="243734" bIns="121867" rtlCol="0">
            <a:spAutoFit/>
          </a:bodyPr>
          <a:lstStyle/>
          <a:p>
            <a:r>
              <a:rPr lang="en-US" sz="2699">
                <a:latin typeface="GT America Lt" pitchFamily="2" charset="77"/>
                <a:ea typeface="GT America Lt" pitchFamily="2" charset="77"/>
                <a:cs typeface="Lato" panose="020F0502020204030203" pitchFamily="34" charset="0"/>
              </a:rPr>
              <a:t>Toll Free: (855) 267 3837</a:t>
            </a:r>
          </a:p>
        </p:txBody>
      </p:sp>
      <p:sp>
        <p:nvSpPr>
          <p:cNvPr id="15" name="Rectangle 14">
            <a:extLst>
              <a:ext uri="{FF2B5EF4-FFF2-40B4-BE49-F238E27FC236}">
                <a16:creationId xmlns:a16="http://schemas.microsoft.com/office/drawing/2014/main" id="{C6E2F034-0D5B-6335-C796-502023CF0A91}"/>
              </a:ext>
            </a:extLst>
          </p:cNvPr>
          <p:cNvSpPr/>
          <p:nvPr userDrawn="1"/>
        </p:nvSpPr>
        <p:spPr>
          <a:xfrm>
            <a:off x="5797599" y="5428674"/>
            <a:ext cx="2520171" cy="738428"/>
          </a:xfrm>
          <a:prstGeom prst="rect">
            <a:avLst/>
          </a:prstGeom>
        </p:spPr>
        <p:txBody>
          <a:bodyPr wrap="none" lIns="243734" tIns="121867" rIns="243734" bIns="121867">
            <a:spAutoFit/>
          </a:bodyPr>
          <a:lstStyle/>
          <a:p>
            <a:r>
              <a:rPr lang="en-US" sz="3199">
                <a:latin typeface="GT America Md" pitchFamily="2" charset="77"/>
                <a:ea typeface="GT America Md" pitchFamily="2" charset="77"/>
                <a:cs typeface="Lato" panose="020F0502020204030203" pitchFamily="34" charset="0"/>
              </a:rPr>
              <a:t>Contact Info</a:t>
            </a:r>
          </a:p>
        </p:txBody>
      </p:sp>
      <p:sp>
        <p:nvSpPr>
          <p:cNvPr id="20" name="Rectangle 19">
            <a:extLst>
              <a:ext uri="{FF2B5EF4-FFF2-40B4-BE49-F238E27FC236}">
                <a16:creationId xmlns:a16="http://schemas.microsoft.com/office/drawing/2014/main" id="{E9A4EB8D-822E-5B67-F9F8-5BFED1F1F044}"/>
              </a:ext>
            </a:extLst>
          </p:cNvPr>
          <p:cNvSpPr/>
          <p:nvPr userDrawn="1"/>
        </p:nvSpPr>
        <p:spPr>
          <a:xfrm>
            <a:off x="5797598" y="7540697"/>
            <a:ext cx="2222833" cy="738428"/>
          </a:xfrm>
          <a:prstGeom prst="rect">
            <a:avLst/>
          </a:prstGeom>
        </p:spPr>
        <p:txBody>
          <a:bodyPr wrap="none" lIns="243734" tIns="121867" rIns="243734" bIns="121867">
            <a:spAutoFit/>
          </a:bodyPr>
          <a:lstStyle/>
          <a:p>
            <a:r>
              <a:rPr lang="en-US" sz="3199">
                <a:latin typeface="GT America Md" pitchFamily="2" charset="77"/>
                <a:ea typeface="GT America Md" pitchFamily="2" charset="77"/>
                <a:cs typeface="Lato" panose="020F0502020204030203" pitchFamily="34" charset="0"/>
              </a:rPr>
              <a:t>Telephone</a:t>
            </a:r>
          </a:p>
        </p:txBody>
      </p:sp>
      <p:sp>
        <p:nvSpPr>
          <p:cNvPr id="21" name="TextBox 20">
            <a:extLst>
              <a:ext uri="{FF2B5EF4-FFF2-40B4-BE49-F238E27FC236}">
                <a16:creationId xmlns:a16="http://schemas.microsoft.com/office/drawing/2014/main" id="{1AD7E4DE-5031-A66A-28FF-3684B4F758F2}"/>
              </a:ext>
            </a:extLst>
          </p:cNvPr>
          <p:cNvSpPr txBox="1"/>
          <p:nvPr userDrawn="1"/>
        </p:nvSpPr>
        <p:spPr>
          <a:xfrm>
            <a:off x="5872038" y="3662099"/>
            <a:ext cx="3230764" cy="1022716"/>
          </a:xfrm>
          <a:prstGeom prst="rect">
            <a:avLst/>
          </a:prstGeom>
          <a:noFill/>
        </p:spPr>
        <p:txBody>
          <a:bodyPr wrap="none" rtlCol="0">
            <a:spAutoFit/>
          </a:bodyPr>
          <a:lstStyle/>
          <a:p>
            <a:pPr>
              <a:lnSpc>
                <a:spcPct val="120000"/>
              </a:lnSpc>
            </a:pPr>
            <a:r>
              <a:rPr lang="en-US" sz="5398">
                <a:latin typeface="Tiempos Fine Light" panose="02020303060303060403" pitchFamily="18" charset="77"/>
                <a:cs typeface="Lato Light"/>
              </a:rPr>
              <a:t>Contact Us</a:t>
            </a:r>
          </a:p>
        </p:txBody>
      </p:sp>
      <p:sp>
        <p:nvSpPr>
          <p:cNvPr id="23" name="Rectangle 22">
            <a:extLst>
              <a:ext uri="{FF2B5EF4-FFF2-40B4-BE49-F238E27FC236}">
                <a16:creationId xmlns:a16="http://schemas.microsoft.com/office/drawing/2014/main" id="{CA525F3C-2AB7-B110-9054-02DFCFA74FE3}"/>
              </a:ext>
            </a:extLst>
          </p:cNvPr>
          <p:cNvSpPr/>
          <p:nvPr userDrawn="1"/>
        </p:nvSpPr>
        <p:spPr>
          <a:xfrm>
            <a:off x="5499799" y="3753272"/>
            <a:ext cx="191436" cy="8012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nvGrpSpPr>
          <p:cNvPr id="24" name="Group 23">
            <a:extLst>
              <a:ext uri="{FF2B5EF4-FFF2-40B4-BE49-F238E27FC236}">
                <a16:creationId xmlns:a16="http://schemas.microsoft.com/office/drawing/2014/main" id="{F0DB613B-D8FA-1368-3D70-7BAA43C729F5}"/>
              </a:ext>
            </a:extLst>
          </p:cNvPr>
          <p:cNvGrpSpPr/>
          <p:nvPr userDrawn="1"/>
        </p:nvGrpSpPr>
        <p:grpSpPr>
          <a:xfrm>
            <a:off x="6042986" y="9317997"/>
            <a:ext cx="3132444" cy="793652"/>
            <a:chOff x="6059775" y="11354968"/>
            <a:chExt cx="3131628" cy="793652"/>
          </a:xfrm>
        </p:grpSpPr>
        <p:grpSp>
          <p:nvGrpSpPr>
            <p:cNvPr id="25" name="Group 24">
              <a:extLst>
                <a:ext uri="{FF2B5EF4-FFF2-40B4-BE49-F238E27FC236}">
                  <a16:creationId xmlns:a16="http://schemas.microsoft.com/office/drawing/2014/main" id="{5BB1404C-E9B8-B278-B157-0B9E9A9B0270}"/>
                </a:ext>
              </a:extLst>
            </p:cNvPr>
            <p:cNvGrpSpPr/>
            <p:nvPr/>
          </p:nvGrpSpPr>
          <p:grpSpPr>
            <a:xfrm>
              <a:off x="8397751" y="11354968"/>
              <a:ext cx="793652" cy="793652"/>
              <a:chOff x="20687589" y="9479175"/>
              <a:chExt cx="1822798" cy="1822798"/>
            </a:xfrm>
          </p:grpSpPr>
          <p:pic>
            <p:nvPicPr>
              <p:cNvPr id="32" name="Picture 31">
                <a:extLst>
                  <a:ext uri="{FF2B5EF4-FFF2-40B4-BE49-F238E27FC236}">
                    <a16:creationId xmlns:a16="http://schemas.microsoft.com/office/drawing/2014/main" id="{FAC94F2D-2783-FFDF-C0B1-EB58215391BC}"/>
                  </a:ext>
                </a:extLst>
              </p:cNvPr>
              <p:cNvPicPr>
                <a:picLocks noChangeAspect="1"/>
              </p:cNvPicPr>
              <p:nvPr/>
            </p:nvPicPr>
            <p:blipFill>
              <a:blip r:embed="rId2"/>
              <a:stretch>
                <a:fillRect/>
              </a:stretch>
            </p:blipFill>
            <p:spPr>
              <a:xfrm>
                <a:off x="21241106" y="9966703"/>
                <a:ext cx="753473" cy="753473"/>
              </a:xfrm>
              <a:prstGeom prst="rect">
                <a:avLst/>
              </a:prstGeom>
            </p:spPr>
          </p:pic>
          <p:sp>
            <p:nvSpPr>
              <p:cNvPr id="33" name="Oval 32">
                <a:extLst>
                  <a:ext uri="{FF2B5EF4-FFF2-40B4-BE49-F238E27FC236}">
                    <a16:creationId xmlns:a16="http://schemas.microsoft.com/office/drawing/2014/main" id="{660704D5-FD52-3AE8-49D8-88EC9E479528}"/>
                  </a:ext>
                </a:extLst>
              </p:cNvPr>
              <p:cNvSpPr/>
              <p:nvPr/>
            </p:nvSpPr>
            <p:spPr>
              <a:xfrm>
                <a:off x="20687589" y="9479175"/>
                <a:ext cx="1822798" cy="1822798"/>
              </a:xfrm>
              <a:prstGeom prst="ellipse">
                <a:avLst/>
              </a:prstGeom>
              <a:no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26" name="Group 25">
              <a:extLst>
                <a:ext uri="{FF2B5EF4-FFF2-40B4-BE49-F238E27FC236}">
                  <a16:creationId xmlns:a16="http://schemas.microsoft.com/office/drawing/2014/main" id="{2D1DF002-CE4D-38FF-4469-44FC90E4A835}"/>
                </a:ext>
              </a:extLst>
            </p:cNvPr>
            <p:cNvGrpSpPr/>
            <p:nvPr/>
          </p:nvGrpSpPr>
          <p:grpSpPr>
            <a:xfrm>
              <a:off x="7228763" y="11354968"/>
              <a:ext cx="793652" cy="793652"/>
              <a:chOff x="16520942" y="9479175"/>
              <a:chExt cx="1822798" cy="1822798"/>
            </a:xfrm>
          </p:grpSpPr>
          <p:pic>
            <p:nvPicPr>
              <p:cNvPr id="30" name="Picture 29">
                <a:extLst>
                  <a:ext uri="{FF2B5EF4-FFF2-40B4-BE49-F238E27FC236}">
                    <a16:creationId xmlns:a16="http://schemas.microsoft.com/office/drawing/2014/main" id="{F1C08BA3-622E-A7E7-C121-60938946D12B}"/>
                  </a:ext>
                </a:extLst>
              </p:cNvPr>
              <p:cNvPicPr>
                <a:picLocks noChangeAspect="1"/>
              </p:cNvPicPr>
              <p:nvPr/>
            </p:nvPicPr>
            <p:blipFill>
              <a:blip r:embed="rId3"/>
              <a:stretch>
                <a:fillRect/>
              </a:stretch>
            </p:blipFill>
            <p:spPr>
              <a:xfrm>
                <a:off x="16971850" y="10020232"/>
                <a:ext cx="920983" cy="740685"/>
              </a:xfrm>
              <a:prstGeom prst="rect">
                <a:avLst/>
              </a:prstGeom>
            </p:spPr>
          </p:pic>
          <p:sp>
            <p:nvSpPr>
              <p:cNvPr id="31" name="Oval 30">
                <a:extLst>
                  <a:ext uri="{FF2B5EF4-FFF2-40B4-BE49-F238E27FC236}">
                    <a16:creationId xmlns:a16="http://schemas.microsoft.com/office/drawing/2014/main" id="{16EF3295-A5D8-2E88-C23D-0FBDC19CA926}"/>
                  </a:ext>
                </a:extLst>
              </p:cNvPr>
              <p:cNvSpPr/>
              <p:nvPr/>
            </p:nvSpPr>
            <p:spPr>
              <a:xfrm>
                <a:off x="16520942" y="9479175"/>
                <a:ext cx="1822798" cy="1822798"/>
              </a:xfrm>
              <a:prstGeom prst="ellipse">
                <a:avLst/>
              </a:prstGeom>
              <a:no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nvGrpSpPr>
            <p:cNvPr id="27" name="Group 26">
              <a:extLst>
                <a:ext uri="{FF2B5EF4-FFF2-40B4-BE49-F238E27FC236}">
                  <a16:creationId xmlns:a16="http://schemas.microsoft.com/office/drawing/2014/main" id="{B21EBA4E-03B0-DEBA-784A-329AD22EC90A}"/>
                </a:ext>
              </a:extLst>
            </p:cNvPr>
            <p:cNvGrpSpPr/>
            <p:nvPr/>
          </p:nvGrpSpPr>
          <p:grpSpPr>
            <a:xfrm>
              <a:off x="6059775" y="11354968"/>
              <a:ext cx="793652" cy="793652"/>
              <a:chOff x="12313990" y="9479175"/>
              <a:chExt cx="1822798" cy="1822798"/>
            </a:xfrm>
          </p:grpSpPr>
          <p:pic>
            <p:nvPicPr>
              <p:cNvPr id="28" name="Picture 27">
                <a:extLst>
                  <a:ext uri="{FF2B5EF4-FFF2-40B4-BE49-F238E27FC236}">
                    <a16:creationId xmlns:a16="http://schemas.microsoft.com/office/drawing/2014/main" id="{77286D05-F16C-B150-8485-4BB91864FFB8}"/>
                  </a:ext>
                </a:extLst>
              </p:cNvPr>
              <p:cNvPicPr>
                <a:picLocks noChangeAspect="1"/>
              </p:cNvPicPr>
              <p:nvPr/>
            </p:nvPicPr>
            <p:blipFill>
              <a:blip r:embed="rId4"/>
              <a:stretch>
                <a:fillRect/>
              </a:stretch>
            </p:blipFill>
            <p:spPr>
              <a:xfrm>
                <a:off x="12764898" y="10059736"/>
                <a:ext cx="920983" cy="661677"/>
              </a:xfrm>
              <a:prstGeom prst="rect">
                <a:avLst/>
              </a:prstGeom>
            </p:spPr>
          </p:pic>
          <p:sp>
            <p:nvSpPr>
              <p:cNvPr id="29" name="Oval 28">
                <a:extLst>
                  <a:ext uri="{FF2B5EF4-FFF2-40B4-BE49-F238E27FC236}">
                    <a16:creationId xmlns:a16="http://schemas.microsoft.com/office/drawing/2014/main" id="{E7561AEA-172A-6C57-B274-8B6953B665B7}"/>
                  </a:ext>
                </a:extLst>
              </p:cNvPr>
              <p:cNvSpPr/>
              <p:nvPr/>
            </p:nvSpPr>
            <p:spPr>
              <a:xfrm>
                <a:off x="12313990" y="9479175"/>
                <a:ext cx="1822798" cy="1822798"/>
              </a:xfrm>
              <a:prstGeom prst="ellipse">
                <a:avLst/>
              </a:prstGeom>
              <a:no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grpSp>
      <p:pic>
        <p:nvPicPr>
          <p:cNvPr id="2" name="Picture 1">
            <a:extLst>
              <a:ext uri="{FF2B5EF4-FFF2-40B4-BE49-F238E27FC236}">
                <a16:creationId xmlns:a16="http://schemas.microsoft.com/office/drawing/2014/main" id="{08A61248-CC3F-E30B-B40D-48E8F8EF8A9F}"/>
              </a:ext>
            </a:extLst>
          </p:cNvPr>
          <p:cNvPicPr>
            <a:picLocks noChangeAspect="1"/>
          </p:cNvPicPr>
          <p:nvPr userDrawn="1"/>
        </p:nvPicPr>
        <p:blipFill>
          <a:blip r:embed="rId5"/>
          <a:stretch>
            <a:fillRect/>
          </a:stretch>
        </p:blipFill>
        <p:spPr>
          <a:xfrm>
            <a:off x="6042986" y="4536878"/>
            <a:ext cx="3130134" cy="117644"/>
          </a:xfrm>
          <a:prstGeom prst="rect">
            <a:avLst/>
          </a:prstGeom>
        </p:spPr>
      </p:pic>
      <p:sp>
        <p:nvSpPr>
          <p:cNvPr id="3" name="Rectangle 2">
            <a:extLst>
              <a:ext uri="{FF2B5EF4-FFF2-40B4-BE49-F238E27FC236}">
                <a16:creationId xmlns:a16="http://schemas.microsoft.com/office/drawing/2014/main" id="{4A3DCEC6-A52F-D82C-AA24-7CA9CE8021D9}"/>
              </a:ext>
            </a:extLst>
          </p:cNvPr>
          <p:cNvSpPr/>
          <p:nvPr userDrawn="1"/>
        </p:nvSpPr>
        <p:spPr>
          <a:xfrm>
            <a:off x="18829618" y="12205252"/>
            <a:ext cx="4493657" cy="11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14" name="Graphic 13">
            <a:extLst>
              <a:ext uri="{FF2B5EF4-FFF2-40B4-BE49-F238E27FC236}">
                <a16:creationId xmlns:a16="http://schemas.microsoft.com/office/drawing/2014/main" id="{0AE7E74F-A4BC-3B5C-EA76-8D476D5F3469}"/>
              </a:ext>
            </a:extLst>
          </p:cNvPr>
          <p:cNvPicPr>
            <a:picLocks noChangeAspect="1"/>
          </p:cNvPicPr>
          <p:nvPr userDrawn="1"/>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038" y="1130870"/>
            <a:ext cx="5589064" cy="804800"/>
          </a:xfrm>
          <a:prstGeom prst="rect">
            <a:avLst/>
          </a:prstGeom>
        </p:spPr>
      </p:pic>
      <p:sp>
        <p:nvSpPr>
          <p:cNvPr id="4" name="TextBox 3">
            <a:extLst>
              <a:ext uri="{FF2B5EF4-FFF2-40B4-BE49-F238E27FC236}">
                <a16:creationId xmlns:a16="http://schemas.microsoft.com/office/drawing/2014/main" id="{3A9E55ED-2A9F-BECC-A06E-FED26FA6CE03}"/>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84055776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4B5E101-30D3-C289-DDB9-B9A2671FCA6D}"/>
              </a:ext>
            </a:extLst>
          </p:cNvPr>
          <p:cNvSpPr>
            <a:spLocks noGrp="1"/>
          </p:cNvSpPr>
          <p:nvPr>
            <p:ph type="title"/>
          </p:nvPr>
        </p:nvSpPr>
        <p:spPr>
          <a:xfrm>
            <a:off x="642899" y="844916"/>
            <a:ext cx="22725726" cy="1174888"/>
          </a:xfrm>
        </p:spPr>
        <p:txBody>
          <a:bodyPr>
            <a:normAutofit/>
          </a:bodyPr>
          <a:lstStyle>
            <a:lvl1pPr>
              <a:defRPr sz="5998">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Rectangle 10">
            <a:extLst>
              <a:ext uri="{FF2B5EF4-FFF2-40B4-BE49-F238E27FC236}">
                <a16:creationId xmlns:a16="http://schemas.microsoft.com/office/drawing/2014/main" id="{7FA0D896-6897-B324-8717-1BF445ED9829}"/>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12" name="Freeform 2">
            <a:extLst>
              <a:ext uri="{FF2B5EF4-FFF2-40B4-BE49-F238E27FC236}">
                <a16:creationId xmlns:a16="http://schemas.microsoft.com/office/drawing/2014/main" id="{948D41FA-44E0-01ED-587C-ECF80F7D1A5F}"/>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13" name="Graphic 12">
            <a:extLst>
              <a:ext uri="{FF2B5EF4-FFF2-40B4-BE49-F238E27FC236}">
                <a16:creationId xmlns:a16="http://schemas.microsoft.com/office/drawing/2014/main" id="{0E46E0AD-DFEF-430E-1469-6558A2A970E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3C5C8ADA-B17E-652D-CDBE-FE71A980CF88}"/>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818057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3">
    <p:bg>
      <p:bgPr>
        <a:solidFill>
          <a:srgbClr val="231945"/>
        </a:solidFill>
        <a:effectLst/>
      </p:bgPr>
    </p:bg>
    <p:spTree>
      <p:nvGrpSpPr>
        <p:cNvPr id="1" name=""/>
        <p:cNvGrpSpPr/>
        <p:nvPr/>
      </p:nvGrpSpPr>
      <p:grpSpPr>
        <a:xfrm>
          <a:off x="0" y="0"/>
          <a:ext cx="0" cy="0"/>
          <a:chOff x="0" y="0"/>
          <a:chExt cx="0" cy="0"/>
        </a:xfrm>
      </p:grpSpPr>
      <p:pic>
        <p:nvPicPr>
          <p:cNvPr id="6" name="Picture 5" descr="A picture containing line, white, black, parallel&#10;&#10;Description automatically generated">
            <a:extLst>
              <a:ext uri="{FF2B5EF4-FFF2-40B4-BE49-F238E27FC236}">
                <a16:creationId xmlns:a16="http://schemas.microsoft.com/office/drawing/2014/main" id="{D85E3873-AD54-7F1D-94BF-BCF11F530A6C}"/>
              </a:ext>
            </a:extLst>
          </p:cNvPr>
          <p:cNvPicPr>
            <a:picLocks noChangeAspect="1"/>
          </p:cNvPicPr>
          <p:nvPr userDrawn="1"/>
        </p:nvPicPr>
        <p:blipFill rotWithShape="1">
          <a:blip r:embed="rId2">
            <a:alphaModFix amt="10000"/>
          </a:blip>
          <a:srcRect t="18136" b="20995"/>
          <a:stretch/>
        </p:blipFill>
        <p:spPr>
          <a:xfrm>
            <a:off x="1871134" y="1"/>
            <a:ext cx="11220368" cy="13717428"/>
          </a:xfrm>
          <a:prstGeom prst="rect">
            <a:avLst/>
          </a:prstGeom>
        </p:spPr>
      </p:pic>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a:solidFill>
                  <a:schemeClr val="bg1"/>
                </a:solidFill>
                <a:latin typeface="Arial" panose="020B0604020202020204" pitchFamily="34" charset="0"/>
                <a:cs typeface="Arial" panose="020B0604020202020204" pitchFamily="34" charset="0"/>
              </a:rPr>
              <a:t>May 18, 2022 </a:t>
            </a:r>
          </a:p>
        </p:txBody>
      </p:sp>
      <p:sp>
        <p:nvSpPr>
          <p:cNvPr id="5" name="Text Placeholder 4">
            <a:extLst>
              <a:ext uri="{FF2B5EF4-FFF2-40B4-BE49-F238E27FC236}">
                <a16:creationId xmlns:a16="http://schemas.microsoft.com/office/drawing/2014/main" id="{EA7E76FE-6CDB-69E9-E988-67B4FA9094E1}"/>
              </a:ext>
            </a:extLst>
          </p:cNvPr>
          <p:cNvSpPr>
            <a:spLocks noGrp="1"/>
          </p:cNvSpPr>
          <p:nvPr>
            <p:ph type="body" sz="quarter" idx="10"/>
          </p:nvPr>
        </p:nvSpPr>
        <p:spPr>
          <a:xfrm>
            <a:off x="1871133" y="6281739"/>
            <a:ext cx="20721391" cy="1512887"/>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a:t>Click to edit Master text styles</a:t>
            </a:r>
          </a:p>
        </p:txBody>
      </p:sp>
      <p:pic>
        <p:nvPicPr>
          <p:cNvPr id="4" name="Picture 3" descr="A black and white logo&#10;&#10;Description automatically generated with low confidence">
            <a:extLst>
              <a:ext uri="{FF2B5EF4-FFF2-40B4-BE49-F238E27FC236}">
                <a16:creationId xmlns:a16="http://schemas.microsoft.com/office/drawing/2014/main" id="{21B7D7A8-8C73-80AE-02D8-5FDFAADD24D9}"/>
              </a:ext>
            </a:extLst>
          </p:cNvPr>
          <p:cNvPicPr>
            <a:picLocks noChangeAspect="1"/>
          </p:cNvPicPr>
          <p:nvPr userDrawn="1"/>
        </p:nvPicPr>
        <p:blipFill>
          <a:blip r:embed="rId3"/>
          <a:stretch>
            <a:fillRect/>
          </a:stretch>
        </p:blipFill>
        <p:spPr>
          <a:xfrm>
            <a:off x="965201" y="12707112"/>
            <a:ext cx="1797897" cy="427818"/>
          </a:xfrm>
          <a:prstGeom prst="rect">
            <a:avLst/>
          </a:prstGeom>
        </p:spPr>
      </p:pic>
    </p:spTree>
    <p:extLst>
      <p:ext uri="{BB962C8B-B14F-4D97-AF65-F5344CB8AC3E}">
        <p14:creationId xmlns:p14="http://schemas.microsoft.com/office/powerpoint/2010/main" val="15342798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34" userDrawn="1">
          <p15:clr>
            <a:srgbClr val="FBAE40"/>
          </p15:clr>
        </p15:guide>
        <p15:guide id="3" orient="horz" pos="491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956901-B8D7-4B0F-A4AA-7261BA3A8DF3}"/>
              </a:ext>
            </a:extLst>
          </p:cNvPr>
          <p:cNvSpPr/>
          <p:nvPr userDrawn="1"/>
        </p:nvSpPr>
        <p:spPr>
          <a:xfrm>
            <a:off x="0" y="0"/>
            <a:ext cx="24384000" cy="1371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99"/>
          </a:p>
        </p:txBody>
      </p:sp>
      <p:sp>
        <p:nvSpPr>
          <p:cNvPr id="4" name="TextBox 3">
            <a:extLst>
              <a:ext uri="{FF2B5EF4-FFF2-40B4-BE49-F238E27FC236}">
                <a16:creationId xmlns:a16="http://schemas.microsoft.com/office/drawing/2014/main" id="{8016413D-C526-C580-3C60-F3F9F795E2BA}"/>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1572005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0F6BE-9CB3-3E04-6996-7B77A8D562E6}"/>
              </a:ext>
            </a:extLst>
          </p:cNvPr>
          <p:cNvSpPr>
            <a:spLocks noGrp="1"/>
          </p:cNvSpPr>
          <p:nvPr>
            <p:ph idx="1"/>
          </p:nvPr>
        </p:nvSpPr>
        <p:spPr>
          <a:xfrm>
            <a:off x="642899" y="3093375"/>
            <a:ext cx="22725726" cy="8702675"/>
          </a:xfrm>
        </p:spPr>
        <p:txBody>
          <a:bodyPr/>
          <a:lstStyle>
            <a:lvl1pPr>
              <a:defRPr b="0" i="0">
                <a:solidFill>
                  <a:schemeClr val="bg2">
                    <a:lumMod val="10000"/>
                  </a:schemeClr>
                </a:solidFill>
                <a:latin typeface="+mj-lt"/>
                <a:ea typeface="GT America Lt" pitchFamily="2" charset="77"/>
              </a:defRPr>
            </a:lvl1pPr>
            <a:lvl2pPr>
              <a:defRPr b="0" i="0">
                <a:solidFill>
                  <a:schemeClr val="bg2">
                    <a:lumMod val="10000"/>
                  </a:schemeClr>
                </a:solidFill>
                <a:latin typeface="+mj-lt"/>
                <a:ea typeface="GT America Lt" pitchFamily="2" charset="77"/>
              </a:defRPr>
            </a:lvl2pPr>
            <a:lvl3pPr>
              <a:defRPr b="0" i="0">
                <a:solidFill>
                  <a:schemeClr val="bg2">
                    <a:lumMod val="10000"/>
                  </a:schemeClr>
                </a:solidFill>
                <a:latin typeface="+mj-lt"/>
                <a:ea typeface="GT America Lt" pitchFamily="2" charset="77"/>
              </a:defRPr>
            </a:lvl3pPr>
            <a:lvl4pPr>
              <a:defRPr b="0" i="0">
                <a:solidFill>
                  <a:schemeClr val="bg2">
                    <a:lumMod val="10000"/>
                  </a:schemeClr>
                </a:solidFill>
                <a:latin typeface="+mj-lt"/>
                <a:ea typeface="GT America Lt" pitchFamily="2" charset="77"/>
              </a:defRPr>
            </a:lvl4pPr>
            <a:lvl5pPr>
              <a:defRPr b="0" i="0">
                <a:solidFill>
                  <a:schemeClr val="bg2">
                    <a:lumMod val="10000"/>
                  </a:schemeClr>
                </a:solidFill>
                <a:latin typeface="+mj-lt"/>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C08A9492-B57B-3D32-8696-17577201AFB3}"/>
              </a:ext>
            </a:extLst>
          </p:cNvPr>
          <p:cNvSpPr>
            <a:spLocks noGrp="1"/>
          </p:cNvSpPr>
          <p:nvPr>
            <p:ph type="title"/>
          </p:nvPr>
        </p:nvSpPr>
        <p:spPr>
          <a:xfrm>
            <a:off x="642899" y="844916"/>
            <a:ext cx="22725726" cy="1174888"/>
          </a:xfrm>
        </p:spPr>
        <p:txBody>
          <a:bodyPr>
            <a:normAutofit/>
          </a:bodyPr>
          <a:lstStyle>
            <a:lvl1pPr>
              <a:defRPr sz="7198">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84308E65-A654-D2A2-D7A2-4628CE3E49EE}"/>
              </a:ext>
            </a:extLst>
          </p:cNvPr>
          <p:cNvSpPr/>
          <p:nvPr userDrawn="1"/>
        </p:nvSpPr>
        <p:spPr>
          <a:xfrm>
            <a:off x="184535" y="772666"/>
            <a:ext cx="173367" cy="1319393"/>
          </a:xfrm>
          <a:prstGeom prst="rect">
            <a:avLst/>
          </a:prstGeom>
          <a:solidFill>
            <a:srgbClr val="30F2B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6" name="Freeform 2">
            <a:extLst>
              <a:ext uri="{FF2B5EF4-FFF2-40B4-BE49-F238E27FC236}">
                <a16:creationId xmlns:a16="http://schemas.microsoft.com/office/drawing/2014/main" id="{D6FD0C43-B9E9-84BB-E82C-2DF9B0569B9C}"/>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D1BC7972-464A-482B-F893-686941EAFA2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2" name="TextBox 1">
            <a:extLst>
              <a:ext uri="{FF2B5EF4-FFF2-40B4-BE49-F238E27FC236}">
                <a16:creationId xmlns:a16="http://schemas.microsoft.com/office/drawing/2014/main" id="{6B8CC408-28A6-16EB-5C1A-0EE245DFCD81}"/>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2085265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325543DF-A4B3-AB60-85CF-E6408C7D156F}"/>
              </a:ext>
            </a:extLst>
          </p:cNvPr>
          <p:cNvSpPr/>
          <p:nvPr userDrawn="1"/>
        </p:nvSpPr>
        <p:spPr>
          <a:xfrm>
            <a:off x="184535" y="772666"/>
            <a:ext cx="173367"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599"/>
          </a:p>
        </p:txBody>
      </p:sp>
      <p:sp>
        <p:nvSpPr>
          <p:cNvPr id="8" name="Freeform 2">
            <a:extLst>
              <a:ext uri="{FF2B5EF4-FFF2-40B4-BE49-F238E27FC236}">
                <a16:creationId xmlns:a16="http://schemas.microsoft.com/office/drawing/2014/main" id="{621F177A-C911-272D-AAFD-8D70FE295CD7}"/>
              </a:ext>
            </a:extLst>
          </p:cNvPr>
          <p:cNvSpPr/>
          <p:nvPr userDrawn="1"/>
        </p:nvSpPr>
        <p:spPr>
          <a:xfrm>
            <a:off x="-1" y="-76202"/>
            <a:ext cx="24384000" cy="595326"/>
          </a:xfrm>
          <a:custGeom>
            <a:avLst/>
            <a:gdLst>
              <a:gd name="connsiteX0" fmla="*/ 4469226 w 24377650"/>
              <a:gd name="connsiteY0" fmla="*/ 0 h 762754"/>
              <a:gd name="connsiteX1" fmla="*/ 21871516 w 24377650"/>
              <a:gd name="connsiteY1" fmla="*/ 2 h 762754"/>
              <a:gd name="connsiteX2" fmla="*/ 21871516 w 24377650"/>
              <a:gd name="connsiteY2" fmla="*/ 0 h 762754"/>
              <a:gd name="connsiteX3" fmla="*/ 24377650 w 24377650"/>
              <a:gd name="connsiteY3" fmla="*/ 0 h 762754"/>
              <a:gd name="connsiteX4" fmla="*/ 24377650 w 24377650"/>
              <a:gd name="connsiteY4" fmla="*/ 372535 h 762754"/>
              <a:gd name="connsiteX5" fmla="*/ 23091452 w 24377650"/>
              <a:gd name="connsiteY5" fmla="*/ 372535 h 762754"/>
              <a:gd name="connsiteX6" fmla="*/ 23091452 w 24377650"/>
              <a:gd name="connsiteY6" fmla="*/ 378231 h 762754"/>
              <a:gd name="connsiteX7" fmla="*/ 8138421 w 24377650"/>
              <a:gd name="connsiteY7" fmla="*/ 378230 h 762754"/>
              <a:gd name="connsiteX8" fmla="*/ 8138421 w 24377650"/>
              <a:gd name="connsiteY8" fmla="*/ 381378 h 762754"/>
              <a:gd name="connsiteX9" fmla="*/ 7757045 w 24377650"/>
              <a:gd name="connsiteY9" fmla="*/ 762754 h 762754"/>
              <a:gd name="connsiteX10" fmla="*/ 5757537 w 24377650"/>
              <a:gd name="connsiteY10" fmla="*/ 762754 h 762754"/>
              <a:gd name="connsiteX11" fmla="*/ 4469224 w 24377650"/>
              <a:gd name="connsiteY11" fmla="*/ 762754 h 762754"/>
              <a:gd name="connsiteX12" fmla="*/ 2089132 w 24377650"/>
              <a:gd name="connsiteY12" fmla="*/ 762754 h 762754"/>
              <a:gd name="connsiteX13" fmla="*/ 1845291 w 24377650"/>
              <a:gd name="connsiteY13" fmla="*/ 762754 h 762754"/>
              <a:gd name="connsiteX14" fmla="*/ 0 w 24377650"/>
              <a:gd name="connsiteY14" fmla="*/ 762754 h 762754"/>
              <a:gd name="connsiteX15" fmla="*/ 0 w 24377650"/>
              <a:gd name="connsiteY15" fmla="*/ 2 h 762754"/>
              <a:gd name="connsiteX16" fmla="*/ 1845291 w 24377650"/>
              <a:gd name="connsiteY16" fmla="*/ 2 h 762754"/>
              <a:gd name="connsiteX17" fmla="*/ 1845291 w 24377650"/>
              <a:gd name="connsiteY17" fmla="*/ 1 h 762754"/>
              <a:gd name="connsiteX18" fmla="*/ 4469226 w 24377650"/>
              <a:gd name="connsiteY18" fmla="*/ 1 h 762754"/>
              <a:gd name="connsiteX19" fmla="*/ 4469226 w 24377650"/>
              <a:gd name="connsiteY19" fmla="*/ 0 h 76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77650" h="762754">
                <a:moveTo>
                  <a:pt x="4469226" y="0"/>
                </a:moveTo>
                <a:lnTo>
                  <a:pt x="21871516" y="2"/>
                </a:lnTo>
                <a:lnTo>
                  <a:pt x="21871516" y="0"/>
                </a:lnTo>
                <a:lnTo>
                  <a:pt x="24377650" y="0"/>
                </a:lnTo>
                <a:lnTo>
                  <a:pt x="24377650" y="372535"/>
                </a:lnTo>
                <a:lnTo>
                  <a:pt x="23091452" y="372535"/>
                </a:lnTo>
                <a:lnTo>
                  <a:pt x="23091452" y="378231"/>
                </a:lnTo>
                <a:lnTo>
                  <a:pt x="8138421" y="378230"/>
                </a:lnTo>
                <a:lnTo>
                  <a:pt x="8138421" y="381378"/>
                </a:lnTo>
                <a:lnTo>
                  <a:pt x="7757045" y="762754"/>
                </a:lnTo>
                <a:lnTo>
                  <a:pt x="5757537" y="762754"/>
                </a:lnTo>
                <a:lnTo>
                  <a:pt x="4469224" y="762754"/>
                </a:lnTo>
                <a:lnTo>
                  <a:pt x="2089132" y="762754"/>
                </a:lnTo>
                <a:lnTo>
                  <a:pt x="1845291" y="762754"/>
                </a:lnTo>
                <a:lnTo>
                  <a:pt x="0" y="762754"/>
                </a:lnTo>
                <a:lnTo>
                  <a:pt x="0" y="2"/>
                </a:lnTo>
                <a:lnTo>
                  <a:pt x="1845291" y="2"/>
                </a:lnTo>
                <a:lnTo>
                  <a:pt x="1845291" y="1"/>
                </a:lnTo>
                <a:lnTo>
                  <a:pt x="4469226" y="1"/>
                </a:lnTo>
                <a:lnTo>
                  <a:pt x="446922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pic>
        <p:nvPicPr>
          <p:cNvPr id="9" name="Graphic 8">
            <a:extLst>
              <a:ext uri="{FF2B5EF4-FFF2-40B4-BE49-F238E27FC236}">
                <a16:creationId xmlns:a16="http://schemas.microsoft.com/office/drawing/2014/main" id="{53277C9A-BECE-580D-D1D3-2A27244926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00" y="12622646"/>
            <a:ext cx="3426165" cy="496876"/>
          </a:xfrm>
          <a:prstGeom prst="rect">
            <a:avLst/>
          </a:prstGeom>
        </p:spPr>
      </p:pic>
      <p:sp>
        <p:nvSpPr>
          <p:cNvPr id="11" name="Content Placeholder 2">
            <a:extLst>
              <a:ext uri="{FF2B5EF4-FFF2-40B4-BE49-F238E27FC236}">
                <a16:creationId xmlns:a16="http://schemas.microsoft.com/office/drawing/2014/main" id="{821DC91A-D725-CF2E-C433-0E0C19414BF0}"/>
              </a:ext>
            </a:extLst>
          </p:cNvPr>
          <p:cNvSpPr>
            <a:spLocks noGrp="1"/>
          </p:cNvSpPr>
          <p:nvPr>
            <p:ph idx="1"/>
          </p:nvPr>
        </p:nvSpPr>
        <p:spPr>
          <a:xfrm>
            <a:off x="642899" y="3093375"/>
            <a:ext cx="22725726" cy="8702675"/>
          </a:xfrm>
        </p:spPr>
        <p:txBody>
          <a:bodyPr/>
          <a:lstStyle>
            <a:lvl1pPr>
              <a:defRPr b="0" i="0">
                <a:solidFill>
                  <a:schemeClr val="bg2">
                    <a:lumMod val="10000"/>
                  </a:schemeClr>
                </a:solidFill>
                <a:latin typeface="+mj-lt"/>
                <a:ea typeface="GT America Lt" pitchFamily="2" charset="77"/>
              </a:defRPr>
            </a:lvl1pPr>
            <a:lvl2pPr>
              <a:defRPr b="0" i="0">
                <a:solidFill>
                  <a:schemeClr val="bg2">
                    <a:lumMod val="10000"/>
                  </a:schemeClr>
                </a:solidFill>
                <a:latin typeface="+mj-lt"/>
                <a:ea typeface="GT America Lt" pitchFamily="2" charset="77"/>
              </a:defRPr>
            </a:lvl2pPr>
            <a:lvl3pPr>
              <a:defRPr b="0" i="0">
                <a:solidFill>
                  <a:schemeClr val="bg2">
                    <a:lumMod val="10000"/>
                  </a:schemeClr>
                </a:solidFill>
                <a:latin typeface="+mj-lt"/>
                <a:ea typeface="GT America Lt" pitchFamily="2" charset="77"/>
              </a:defRPr>
            </a:lvl3pPr>
            <a:lvl4pPr>
              <a:defRPr b="0" i="0">
                <a:solidFill>
                  <a:schemeClr val="bg2">
                    <a:lumMod val="10000"/>
                  </a:schemeClr>
                </a:solidFill>
                <a:latin typeface="+mj-lt"/>
                <a:ea typeface="GT America Lt" pitchFamily="2" charset="77"/>
              </a:defRPr>
            </a:lvl4pPr>
            <a:lvl5pPr>
              <a:defRPr b="0" i="0">
                <a:solidFill>
                  <a:schemeClr val="bg2">
                    <a:lumMod val="10000"/>
                  </a:schemeClr>
                </a:solidFill>
                <a:latin typeface="+mj-lt"/>
                <a:ea typeface="GT America L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2AD4BF8C-7D84-7265-571F-F5C706CC6218}"/>
              </a:ext>
            </a:extLst>
          </p:cNvPr>
          <p:cNvSpPr>
            <a:spLocks noGrp="1"/>
          </p:cNvSpPr>
          <p:nvPr>
            <p:ph type="title"/>
          </p:nvPr>
        </p:nvSpPr>
        <p:spPr>
          <a:xfrm>
            <a:off x="642899" y="844916"/>
            <a:ext cx="22725726" cy="1174888"/>
          </a:xfrm>
        </p:spPr>
        <p:txBody>
          <a:bodyPr>
            <a:normAutofit/>
          </a:bodyPr>
          <a:lstStyle>
            <a:lvl1pPr>
              <a:defRPr sz="7198">
                <a:solidFill>
                  <a:schemeClr val="bg2">
                    <a:lumMod val="10000"/>
                  </a:schemeClr>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2" name="TextBox 1">
            <a:extLst>
              <a:ext uri="{FF2B5EF4-FFF2-40B4-BE49-F238E27FC236}">
                <a16:creationId xmlns:a16="http://schemas.microsoft.com/office/drawing/2014/main" id="{42001D54-6143-577F-8F0A-1D77265EF597}"/>
              </a:ext>
            </a:extLst>
          </p:cNvPr>
          <p:cNvSpPr txBox="1"/>
          <p:nvPr userDrawn="1"/>
        </p:nvSpPr>
        <p:spPr>
          <a:xfrm>
            <a:off x="23323551" y="12871084"/>
            <a:ext cx="835104" cy="400110"/>
          </a:xfrm>
          <a:prstGeom prst="rect">
            <a:avLst/>
          </a:prstGeom>
          <a:noFill/>
        </p:spPr>
        <p:txBody>
          <a:bodyPr wrap="square" rtlCol="0">
            <a:spAutoFit/>
          </a:bodyPr>
          <a:lstStyle/>
          <a:p>
            <a:fld id="{CA019200-D0DC-6246-B253-1F82C0B932CD}" type="slidenum">
              <a:rPr lang="en-US" sz="2000" b="0" i="0" smtClean="0">
                <a:solidFill>
                  <a:schemeClr val="bg2">
                    <a:lumMod val="10000"/>
                  </a:schemeClr>
                </a:solidFill>
                <a:latin typeface="+mn-lt"/>
                <a:ea typeface="GT America Md" pitchFamily="2" charset="77"/>
              </a:rPr>
              <a:t>‹#›</a:t>
            </a:fld>
            <a:endParaRPr lang="en-US" sz="2000" b="0" i="0">
              <a:solidFill>
                <a:schemeClr val="bg2">
                  <a:lumMod val="10000"/>
                </a:schemeClr>
              </a:solidFill>
              <a:latin typeface="+mn-lt"/>
              <a:ea typeface="GT America Md" pitchFamily="2" charset="77"/>
            </a:endParaRPr>
          </a:p>
        </p:txBody>
      </p:sp>
    </p:spTree>
    <p:extLst>
      <p:ext uri="{BB962C8B-B14F-4D97-AF65-F5344CB8AC3E}">
        <p14:creationId xmlns:p14="http://schemas.microsoft.com/office/powerpoint/2010/main" val="2507753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ntact">
    <p:bg>
      <p:bgPr>
        <a:solidFill>
          <a:srgbClr val="152F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B9305-F332-3AFA-D72F-7B0D49DC066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374175" y="6866921"/>
            <a:ext cx="4393034" cy="660698"/>
          </a:xfrm>
          <a:prstGeom prst="rect">
            <a:avLst/>
          </a:prstGeom>
        </p:spPr>
      </p:pic>
      <p:sp>
        <p:nvSpPr>
          <p:cNvPr id="6" name="TextBox 5">
            <a:extLst>
              <a:ext uri="{FF2B5EF4-FFF2-40B4-BE49-F238E27FC236}">
                <a16:creationId xmlns:a16="http://schemas.microsoft.com/office/drawing/2014/main" id="{422198DA-094B-B6FA-5BC6-B6A94303DDC7}"/>
              </a:ext>
            </a:extLst>
          </p:cNvPr>
          <p:cNvSpPr txBox="1"/>
          <p:nvPr userDrawn="1"/>
        </p:nvSpPr>
        <p:spPr>
          <a:xfrm>
            <a:off x="1068456" y="8069161"/>
            <a:ext cx="5160724" cy="2976520"/>
          </a:xfrm>
          <a:prstGeom prst="rect">
            <a:avLst/>
          </a:prstGeom>
          <a:noFill/>
        </p:spPr>
        <p:txBody>
          <a:bodyPr wrap="square" rtlCol="0">
            <a:spAutoFit/>
          </a:bodyPr>
          <a:lstStyle/>
          <a:p>
            <a:pPr>
              <a:lnSpc>
                <a:spcPts val="3598"/>
              </a:lnSpc>
              <a:spcBef>
                <a:spcPts val="2398"/>
              </a:spcBef>
            </a:pPr>
            <a:r>
              <a:rPr lang="en-US" sz="2398" b="0" i="0">
                <a:solidFill>
                  <a:schemeClr val="bg1"/>
                </a:solidFill>
                <a:latin typeface="GT America Md" pitchFamily="2" charset="77"/>
                <a:ea typeface="GT America Md" pitchFamily="2" charset="77"/>
                <a:cs typeface="Arial" panose="020B0604020202020204" pitchFamily="34" charset="0"/>
              </a:rPr>
              <a:t>Questions?</a:t>
            </a:r>
          </a:p>
          <a:p>
            <a:pPr>
              <a:lnSpc>
                <a:spcPts val="3598"/>
              </a:lnSpc>
              <a:spcBef>
                <a:spcPts val="2398"/>
              </a:spcBef>
            </a:pPr>
            <a:r>
              <a:rPr lang="en-US" sz="2398" b="0" i="0">
                <a:solidFill>
                  <a:schemeClr val="bg1"/>
                </a:solidFill>
                <a:latin typeface="GT America Md" pitchFamily="2" charset="77"/>
                <a:ea typeface="GT America Md" pitchFamily="2" charset="77"/>
                <a:cs typeface="Arial" panose="020B0604020202020204" pitchFamily="34" charset="0"/>
              </a:rPr>
              <a:t>Visit:</a:t>
            </a:r>
            <a:r>
              <a:rPr lang="en-US" sz="2398" b="0" i="0">
                <a:latin typeface="GT America Md" pitchFamily="2" charset="77"/>
                <a:ea typeface="GT America Md" pitchFamily="2" charset="77"/>
                <a:cs typeface="Arial" panose="020B0604020202020204" pitchFamily="34" charset="0"/>
              </a:rPr>
              <a:t> </a:t>
            </a:r>
            <a:r>
              <a:rPr lang="en-US" sz="2398" b="0" i="0">
                <a:solidFill>
                  <a:srgbClr val="00E0FF"/>
                </a:solidFill>
                <a:latin typeface="GT America Lt" pitchFamily="2" charset="77"/>
                <a:ea typeface="GT America Lt" pitchFamily="2" charset="77"/>
                <a:cs typeface="Arial" panose="020B0604020202020204" pitchFamily="34" charset="0"/>
              </a:rPr>
              <a:t>AmplifyETFs.com</a:t>
            </a:r>
            <a:br>
              <a:rPr lang="en-US" sz="2398" b="0" i="0">
                <a:latin typeface="GT America Md" pitchFamily="2" charset="77"/>
                <a:ea typeface="GT America Md" pitchFamily="2" charset="77"/>
                <a:cs typeface="Arial" panose="020B0604020202020204" pitchFamily="34" charset="0"/>
              </a:rPr>
            </a:br>
            <a:r>
              <a:rPr lang="en-US" sz="2398" b="0" i="0">
                <a:solidFill>
                  <a:schemeClr val="bg1"/>
                </a:solidFill>
                <a:latin typeface="GT America Md" pitchFamily="2" charset="77"/>
                <a:ea typeface="GT America Md" pitchFamily="2" charset="77"/>
                <a:cs typeface="Arial" panose="020B0604020202020204" pitchFamily="34" charset="0"/>
              </a:rPr>
              <a:t>Phone:</a:t>
            </a:r>
            <a:r>
              <a:rPr lang="en-US" sz="2398" b="0" i="0">
                <a:latin typeface="GT America Md" pitchFamily="2" charset="77"/>
                <a:ea typeface="GT America Md" pitchFamily="2" charset="77"/>
                <a:cs typeface="Arial" panose="020B0604020202020204" pitchFamily="34" charset="0"/>
              </a:rPr>
              <a:t> </a:t>
            </a:r>
            <a:r>
              <a:rPr lang="en-US" sz="2398" b="0" i="0">
                <a:solidFill>
                  <a:srgbClr val="00E0FF"/>
                </a:solidFill>
                <a:latin typeface="GT America Lt" pitchFamily="2" charset="77"/>
                <a:ea typeface="GT America Lt" pitchFamily="2" charset="77"/>
                <a:cs typeface="Arial" panose="020B0604020202020204" pitchFamily="34" charset="0"/>
              </a:rPr>
              <a:t>(855) 267-3837</a:t>
            </a:r>
            <a:br>
              <a:rPr lang="en-US" sz="2398" b="0" i="0">
                <a:solidFill>
                  <a:srgbClr val="00E0FF"/>
                </a:solidFill>
                <a:latin typeface="GT America Md" pitchFamily="2" charset="77"/>
                <a:ea typeface="GT America Md" pitchFamily="2" charset="77"/>
                <a:cs typeface="Arial" panose="020B0604020202020204" pitchFamily="34" charset="0"/>
              </a:rPr>
            </a:br>
            <a:r>
              <a:rPr lang="en-US" sz="2398" b="0" i="0">
                <a:solidFill>
                  <a:schemeClr val="bg1"/>
                </a:solidFill>
                <a:latin typeface="GT America Md" pitchFamily="2" charset="77"/>
                <a:ea typeface="GT America Md" pitchFamily="2" charset="77"/>
                <a:cs typeface="Arial" panose="020B0604020202020204" pitchFamily="34" charset="0"/>
              </a:rPr>
              <a:t>Email:</a:t>
            </a:r>
            <a:r>
              <a:rPr lang="en-US" sz="2398" b="0" i="0">
                <a:latin typeface="GT America Md" pitchFamily="2" charset="77"/>
                <a:ea typeface="GT America Md" pitchFamily="2" charset="77"/>
                <a:cs typeface="Arial" panose="020B0604020202020204" pitchFamily="34" charset="0"/>
              </a:rPr>
              <a:t> </a:t>
            </a:r>
            <a:r>
              <a:rPr lang="en-US" sz="2398" b="0" i="0">
                <a:solidFill>
                  <a:srgbClr val="00E0FF"/>
                </a:solidFill>
                <a:latin typeface="GT America Md" pitchFamily="2" charset="77"/>
                <a:ea typeface="GT America Md" pitchFamily="2" charset="77"/>
                <a:cs typeface="Arial" panose="020B0604020202020204" pitchFamily="34" charset="0"/>
              </a:rPr>
              <a:t>i</a:t>
            </a:r>
            <a:r>
              <a:rPr lang="en-US" sz="2398" b="0" i="0">
                <a:solidFill>
                  <a:srgbClr val="00E0FF"/>
                </a:solidFill>
                <a:latin typeface="GT America Lt" pitchFamily="2" charset="77"/>
                <a:ea typeface="GT America Lt" pitchFamily="2" charset="77"/>
                <a:cs typeface="Arial" panose="020B0604020202020204" pitchFamily="34" charset="0"/>
              </a:rPr>
              <a:t>nfo@amplifyetfs.com</a:t>
            </a:r>
          </a:p>
          <a:p>
            <a:pPr>
              <a:lnSpc>
                <a:spcPts val="3598"/>
              </a:lnSpc>
              <a:spcBef>
                <a:spcPts val="2398"/>
              </a:spcBef>
            </a:pPr>
            <a:r>
              <a:rPr lang="en-US" sz="2398" b="0" i="0">
                <a:solidFill>
                  <a:schemeClr val="bg1"/>
                </a:solidFill>
                <a:latin typeface="GT America Md" pitchFamily="2" charset="77"/>
                <a:ea typeface="GT America Md" pitchFamily="2" charset="77"/>
                <a:cs typeface="Arial" panose="020B0604020202020204" pitchFamily="34" charset="0"/>
              </a:rPr>
              <a:t>Connect with us:</a:t>
            </a:r>
          </a:p>
        </p:txBody>
      </p:sp>
      <p:grpSp>
        <p:nvGrpSpPr>
          <p:cNvPr id="18" name="Group 17">
            <a:extLst>
              <a:ext uri="{FF2B5EF4-FFF2-40B4-BE49-F238E27FC236}">
                <a16:creationId xmlns:a16="http://schemas.microsoft.com/office/drawing/2014/main" id="{443242D4-1533-177C-5708-7A711AF3D388}"/>
              </a:ext>
            </a:extLst>
          </p:cNvPr>
          <p:cNvGrpSpPr/>
          <p:nvPr userDrawn="1"/>
        </p:nvGrpSpPr>
        <p:grpSpPr>
          <a:xfrm>
            <a:off x="1255361" y="11388107"/>
            <a:ext cx="681322" cy="681322"/>
            <a:chOff x="627679" y="6112502"/>
            <a:chExt cx="340661" cy="340661"/>
          </a:xfrm>
        </p:grpSpPr>
        <p:sp>
          <p:nvSpPr>
            <p:cNvPr id="7" name="Oval 6">
              <a:extLst>
                <a:ext uri="{FF2B5EF4-FFF2-40B4-BE49-F238E27FC236}">
                  <a16:creationId xmlns:a16="http://schemas.microsoft.com/office/drawing/2014/main" id="{05D14AF2-5F7B-55B4-CD4E-4A5CD2C05A9F}"/>
                </a:ext>
              </a:extLst>
            </p:cNvPr>
            <p:cNvSpPr/>
            <p:nvPr userDrawn="1"/>
          </p:nvSpPr>
          <p:spPr>
            <a:xfrm>
              <a:off x="627679" y="6112502"/>
              <a:ext cx="340661" cy="340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6"/>
            </a:p>
          </p:txBody>
        </p:sp>
        <p:pic>
          <p:nvPicPr>
            <p:cNvPr id="12" name="Picture 11">
              <a:extLst>
                <a:ext uri="{FF2B5EF4-FFF2-40B4-BE49-F238E27FC236}">
                  <a16:creationId xmlns:a16="http://schemas.microsoft.com/office/drawing/2014/main" id="{EF82FFAB-3752-A7CA-FFA1-AF8068E1713E}"/>
                </a:ext>
              </a:extLst>
            </p:cNvPr>
            <p:cNvPicPr>
              <a:picLocks noChangeAspect="1"/>
            </p:cNvPicPr>
            <p:nvPr userDrawn="1"/>
          </p:nvPicPr>
          <p:blipFill>
            <a:blip r:embed="rId3"/>
            <a:srcRect/>
            <a:stretch/>
          </p:blipFill>
          <p:spPr>
            <a:xfrm>
              <a:off x="706862" y="6188400"/>
              <a:ext cx="184960" cy="184960"/>
            </a:xfrm>
            <a:prstGeom prst="rect">
              <a:avLst/>
            </a:prstGeom>
          </p:spPr>
        </p:pic>
      </p:grpSp>
      <p:sp>
        <p:nvSpPr>
          <p:cNvPr id="8" name="Oval 7">
            <a:extLst>
              <a:ext uri="{FF2B5EF4-FFF2-40B4-BE49-F238E27FC236}">
                <a16:creationId xmlns:a16="http://schemas.microsoft.com/office/drawing/2014/main" id="{C6FB75C8-9F08-9984-E9D5-CA8F42411C0E}"/>
              </a:ext>
            </a:extLst>
          </p:cNvPr>
          <p:cNvSpPr/>
          <p:nvPr userDrawn="1"/>
        </p:nvSpPr>
        <p:spPr>
          <a:xfrm>
            <a:off x="2316517" y="11388107"/>
            <a:ext cx="681322" cy="681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6"/>
          </a:p>
        </p:txBody>
      </p:sp>
      <p:pic>
        <p:nvPicPr>
          <p:cNvPr id="13" name="Picture 12">
            <a:extLst>
              <a:ext uri="{FF2B5EF4-FFF2-40B4-BE49-F238E27FC236}">
                <a16:creationId xmlns:a16="http://schemas.microsoft.com/office/drawing/2014/main" id="{E558CFDC-C02F-10C8-D273-67AFF8C5EA35}"/>
              </a:ext>
            </a:extLst>
          </p:cNvPr>
          <p:cNvPicPr>
            <a:picLocks noChangeAspect="1"/>
          </p:cNvPicPr>
          <p:nvPr userDrawn="1"/>
        </p:nvPicPr>
        <p:blipFill>
          <a:blip r:embed="rId4"/>
          <a:srcRect/>
          <a:stretch/>
        </p:blipFill>
        <p:spPr>
          <a:xfrm>
            <a:off x="2454125" y="11539903"/>
            <a:ext cx="406103" cy="415072"/>
          </a:xfrm>
          <a:prstGeom prst="rect">
            <a:avLst/>
          </a:prstGeom>
        </p:spPr>
      </p:pic>
      <p:grpSp>
        <p:nvGrpSpPr>
          <p:cNvPr id="16" name="Group 15">
            <a:extLst>
              <a:ext uri="{FF2B5EF4-FFF2-40B4-BE49-F238E27FC236}">
                <a16:creationId xmlns:a16="http://schemas.microsoft.com/office/drawing/2014/main" id="{0D75661B-CD2C-C200-E43A-1CD06A97287A}"/>
              </a:ext>
            </a:extLst>
          </p:cNvPr>
          <p:cNvGrpSpPr/>
          <p:nvPr userDrawn="1"/>
        </p:nvGrpSpPr>
        <p:grpSpPr>
          <a:xfrm>
            <a:off x="3377671" y="11388107"/>
            <a:ext cx="681322" cy="681322"/>
            <a:chOff x="1688835" y="6112502"/>
            <a:chExt cx="340661" cy="340661"/>
          </a:xfrm>
        </p:grpSpPr>
        <p:sp>
          <p:nvSpPr>
            <p:cNvPr id="10" name="Oval 9">
              <a:extLst>
                <a:ext uri="{FF2B5EF4-FFF2-40B4-BE49-F238E27FC236}">
                  <a16:creationId xmlns:a16="http://schemas.microsoft.com/office/drawing/2014/main" id="{35DCCDC3-F4C6-B415-72B5-FF19567E8436}"/>
                </a:ext>
              </a:extLst>
            </p:cNvPr>
            <p:cNvSpPr/>
            <p:nvPr userDrawn="1"/>
          </p:nvSpPr>
          <p:spPr>
            <a:xfrm>
              <a:off x="1688835" y="6112502"/>
              <a:ext cx="340661" cy="340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6"/>
            </a:p>
          </p:txBody>
        </p:sp>
        <p:pic>
          <p:nvPicPr>
            <p:cNvPr id="15" name="Picture 14" descr="Shape&#10;&#10;Description automatically generated with low confidence">
              <a:extLst>
                <a:ext uri="{FF2B5EF4-FFF2-40B4-BE49-F238E27FC236}">
                  <a16:creationId xmlns:a16="http://schemas.microsoft.com/office/drawing/2014/main" id="{F3C78696-776E-E216-0845-C3AA37476AAE}"/>
                </a:ext>
              </a:extLst>
            </p:cNvPr>
            <p:cNvPicPr>
              <a:picLocks noChangeAspect="1"/>
            </p:cNvPicPr>
            <p:nvPr userDrawn="1"/>
          </p:nvPicPr>
          <p:blipFill>
            <a:blip r:embed="rId5"/>
            <a:stretch>
              <a:fillRect/>
            </a:stretch>
          </p:blipFill>
          <p:spPr>
            <a:xfrm>
              <a:off x="1755397" y="6188400"/>
              <a:ext cx="207536" cy="207536"/>
            </a:xfrm>
            <a:prstGeom prst="rect">
              <a:avLst/>
            </a:prstGeom>
          </p:spPr>
        </p:pic>
      </p:grpSp>
    </p:spTree>
    <p:extLst>
      <p:ext uri="{BB962C8B-B14F-4D97-AF65-F5344CB8AC3E}">
        <p14:creationId xmlns:p14="http://schemas.microsoft.com/office/powerpoint/2010/main" val="39020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89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4">
    <p:bg>
      <p:bgPr>
        <a:solidFill>
          <a:schemeClr val="accent1"/>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hasCustomPrompt="1"/>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dirty="0" err="1">
                <a:solidFill>
                  <a:schemeClr val="bg1"/>
                </a:solidFill>
                <a:latin typeface="Arial" panose="020B0604020202020204" pitchFamily="34" charset="0"/>
                <a:cs typeface="Arial" panose="020B0604020202020204" pitchFamily="34" charset="0"/>
              </a:rPr>
              <a:t>mm.dd.yyyy</a:t>
            </a:r>
            <a:endParaRPr lang="en-US" sz="2097" dirty="0">
              <a:solidFill>
                <a:schemeClr val="bg1"/>
              </a:solidFill>
              <a:latin typeface="Arial" panose="020B0604020202020204"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6A0A0638-5AE7-D5A2-5F98-86F8F105ACFC}"/>
              </a:ext>
            </a:extLst>
          </p:cNvPr>
          <p:cNvSpPr>
            <a:spLocks noGrp="1"/>
          </p:cNvSpPr>
          <p:nvPr>
            <p:ph type="body" sz="quarter" idx="10"/>
          </p:nvPr>
        </p:nvSpPr>
        <p:spPr>
          <a:xfrm>
            <a:off x="1871134" y="6245226"/>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a:t>Click to edit Master text styles</a:t>
            </a:r>
          </a:p>
        </p:txBody>
      </p:sp>
      <p:pic>
        <p:nvPicPr>
          <p:cNvPr id="2" name="Picture 1" descr="A black and white logo&#10;&#10;Description automatically generated with low confidence">
            <a:extLst>
              <a:ext uri="{FF2B5EF4-FFF2-40B4-BE49-F238E27FC236}">
                <a16:creationId xmlns:a16="http://schemas.microsoft.com/office/drawing/2014/main" id="{3514E4A3-FCE6-9A47-A881-1E8A5C3AD08E}"/>
              </a:ext>
            </a:extLst>
          </p:cNvPr>
          <p:cNvPicPr>
            <a:picLocks noChangeAspect="1"/>
          </p:cNvPicPr>
          <p:nvPr userDrawn="1"/>
        </p:nvPicPr>
        <p:blipFill>
          <a:blip r:embed="rId2"/>
          <a:stretch>
            <a:fillRect/>
          </a:stretch>
        </p:blipFill>
        <p:spPr>
          <a:xfrm>
            <a:off x="965201" y="12707112"/>
            <a:ext cx="1797897" cy="427818"/>
          </a:xfrm>
          <a:prstGeom prst="rect">
            <a:avLst/>
          </a:prstGeom>
        </p:spPr>
      </p:pic>
    </p:spTree>
    <p:extLst>
      <p:ext uri="{BB962C8B-B14F-4D97-AF65-F5344CB8AC3E}">
        <p14:creationId xmlns:p14="http://schemas.microsoft.com/office/powerpoint/2010/main" val="2438444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34" userDrawn="1">
          <p15:clr>
            <a:srgbClr val="FBAE40"/>
          </p15:clr>
        </p15:guide>
        <p15:guide id="3" orient="horz" pos="49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VER 4">
    <p:bg>
      <p:bgPr>
        <a:solidFill>
          <a:schemeClr val="accent2"/>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F3DB6C9-51DC-6540-961A-E87830E85260}"/>
              </a:ext>
            </a:extLst>
          </p:cNvPr>
          <p:cNvSpPr>
            <a:spLocks noGrp="1"/>
          </p:cNvSpPr>
          <p:nvPr>
            <p:ph type="subTitle" idx="4294967295" hasCustomPrompt="1"/>
          </p:nvPr>
        </p:nvSpPr>
        <p:spPr>
          <a:xfrm>
            <a:off x="1871134" y="7818437"/>
            <a:ext cx="18950517" cy="1779588"/>
          </a:xfrm>
          <a:prstGeom prst="rect">
            <a:avLst/>
          </a:prstGeom>
        </p:spPr>
        <p:txBody>
          <a:bodyPr vert="horz" lIns="0" tIns="0" rIns="0" bIns="0" rtlCol="0">
            <a:noAutofit/>
          </a:bodyPr>
          <a:lstStyle>
            <a:lvl1pPr marL="0" indent="0">
              <a:buNone/>
              <a:defRPr>
                <a:solidFill>
                  <a:schemeClr val="bg1"/>
                </a:solidFill>
              </a:defRPr>
            </a:lvl1pPr>
          </a:lstStyle>
          <a:p>
            <a:pPr marL="0" indent="0">
              <a:buNone/>
            </a:pPr>
            <a:r>
              <a:rPr lang="en-US" sz="2097" dirty="0" err="1">
                <a:solidFill>
                  <a:schemeClr val="bg1"/>
                </a:solidFill>
                <a:latin typeface="Arial" panose="020B0604020202020204" pitchFamily="34" charset="0"/>
                <a:cs typeface="Arial" panose="020B0604020202020204" pitchFamily="34" charset="0"/>
              </a:rPr>
              <a:t>mm.dd.yyyy</a:t>
            </a:r>
            <a:endParaRPr lang="en-US" sz="2097" dirty="0">
              <a:solidFill>
                <a:schemeClr val="bg1"/>
              </a:solidFill>
              <a:latin typeface="Arial" panose="020B0604020202020204"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6A0A0638-5AE7-D5A2-5F98-86F8F105ACFC}"/>
              </a:ext>
            </a:extLst>
          </p:cNvPr>
          <p:cNvSpPr>
            <a:spLocks noGrp="1"/>
          </p:cNvSpPr>
          <p:nvPr>
            <p:ph type="body" sz="quarter" idx="10"/>
          </p:nvPr>
        </p:nvSpPr>
        <p:spPr>
          <a:xfrm>
            <a:off x="1871134" y="6245226"/>
            <a:ext cx="20721389" cy="1157741"/>
          </a:xfrm>
          <a:prstGeom prst="rect">
            <a:avLst/>
          </a:prstGeom>
        </p:spPr>
        <p:txBody>
          <a:bodyPr>
            <a:noAutofit/>
          </a:bodyPr>
          <a:lstStyle>
            <a:lvl1pPr>
              <a:defRPr sz="8000">
                <a:solidFill>
                  <a:schemeClr val="bg1"/>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a:t>Click to edit Master text styles</a:t>
            </a:r>
          </a:p>
        </p:txBody>
      </p:sp>
      <p:sp>
        <p:nvSpPr>
          <p:cNvPr id="2" name="Footer Placeholder 4">
            <a:extLst>
              <a:ext uri="{FF2B5EF4-FFF2-40B4-BE49-F238E27FC236}">
                <a16:creationId xmlns:a16="http://schemas.microsoft.com/office/drawing/2014/main" id="{5A774D86-DFC2-5C0C-4240-C12A6CAA9998}"/>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chemeClr val="bg1"/>
                </a:solidFill>
              </a:rPr>
              <a:t>CONFIDENTIAL, NOT FOR DISTRIBUTION</a:t>
            </a:r>
          </a:p>
        </p:txBody>
      </p:sp>
      <p:sp>
        <p:nvSpPr>
          <p:cNvPr id="5" name="Slide Number Placeholder 5">
            <a:extLst>
              <a:ext uri="{FF2B5EF4-FFF2-40B4-BE49-F238E27FC236}">
                <a16:creationId xmlns:a16="http://schemas.microsoft.com/office/drawing/2014/main" id="{6EF334AC-AFFD-462E-E7E5-83F1788A916E}"/>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chemeClr val="bg1"/>
                </a:solidFill>
              </a:rPr>
              <a:pPr/>
              <a:t>‹#›</a:t>
            </a:fld>
            <a:endParaRPr lang="en-US" sz="1200" baseline="0" dirty="0">
              <a:solidFill>
                <a:schemeClr val="bg1"/>
              </a:solidFill>
            </a:endParaRPr>
          </a:p>
        </p:txBody>
      </p:sp>
      <p:pic>
        <p:nvPicPr>
          <p:cNvPr id="6" name="Picture 5" descr="A black and white logo&#10;&#10;Description automatically generated with low confidence">
            <a:extLst>
              <a:ext uri="{FF2B5EF4-FFF2-40B4-BE49-F238E27FC236}">
                <a16:creationId xmlns:a16="http://schemas.microsoft.com/office/drawing/2014/main" id="{A9CAD73A-1092-612A-1F1C-DD13A5C0F839}"/>
              </a:ext>
            </a:extLst>
          </p:cNvPr>
          <p:cNvPicPr>
            <a:picLocks noChangeAspect="1"/>
          </p:cNvPicPr>
          <p:nvPr userDrawn="1"/>
        </p:nvPicPr>
        <p:blipFill>
          <a:blip r:embed="rId2"/>
          <a:stretch>
            <a:fillRect/>
          </a:stretch>
        </p:blipFill>
        <p:spPr>
          <a:xfrm>
            <a:off x="965201" y="12707112"/>
            <a:ext cx="1797897" cy="427818"/>
          </a:xfrm>
          <a:prstGeom prst="rect">
            <a:avLst/>
          </a:prstGeom>
        </p:spPr>
      </p:pic>
    </p:spTree>
    <p:extLst>
      <p:ext uri="{BB962C8B-B14F-4D97-AF65-F5344CB8AC3E}">
        <p14:creationId xmlns:p14="http://schemas.microsoft.com/office/powerpoint/2010/main" val="19736266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34" userDrawn="1">
          <p15:clr>
            <a:srgbClr val="FBAE40"/>
          </p15:clr>
        </p15:guide>
        <p15:guide id="3" orient="horz" pos="491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VER 4">
    <p:bg>
      <p:bgPr>
        <a:solidFill>
          <a:schemeClr val="accent3"/>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A0A0638-5AE7-D5A2-5F98-86F8F105ACFC}"/>
              </a:ext>
            </a:extLst>
          </p:cNvPr>
          <p:cNvSpPr>
            <a:spLocks noGrp="1"/>
          </p:cNvSpPr>
          <p:nvPr>
            <p:ph type="body" sz="quarter" idx="10"/>
          </p:nvPr>
        </p:nvSpPr>
        <p:spPr>
          <a:xfrm>
            <a:off x="1871134" y="6245226"/>
            <a:ext cx="20721389" cy="1157741"/>
          </a:xfrm>
          <a:prstGeom prst="rect">
            <a:avLst/>
          </a:prstGeom>
        </p:spPr>
        <p:txBody>
          <a:bodyPr>
            <a:noAutofit/>
          </a:bodyPr>
          <a:lstStyle>
            <a:lvl1pPr>
              <a:defRPr sz="8000">
                <a:solidFill>
                  <a:schemeClr val="tx2"/>
                </a:solidFill>
              </a:defRPr>
            </a:lvl1pPr>
            <a:lvl2pPr>
              <a:defRPr sz="8000">
                <a:solidFill>
                  <a:schemeClr val="bg1"/>
                </a:solidFill>
              </a:defRPr>
            </a:lvl2pPr>
            <a:lvl3pPr>
              <a:defRPr sz="8000">
                <a:solidFill>
                  <a:schemeClr val="bg1"/>
                </a:solidFill>
              </a:defRPr>
            </a:lvl3pPr>
            <a:lvl4pPr>
              <a:defRPr sz="8000">
                <a:solidFill>
                  <a:schemeClr val="bg1"/>
                </a:solidFill>
              </a:defRPr>
            </a:lvl4pPr>
            <a:lvl5pPr>
              <a:defRPr sz="8000">
                <a:solidFill>
                  <a:schemeClr val="bg1"/>
                </a:solidFill>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8DC3B2AC-3AA9-513A-8EA8-7D954C5CD31E}"/>
              </a:ext>
            </a:extLst>
          </p:cNvPr>
          <p:cNvSpPr>
            <a:spLocks noGrp="1"/>
          </p:cNvSpPr>
          <p:nvPr>
            <p:ph type="body" sz="quarter" idx="11" hasCustomPrompt="1"/>
          </p:nvPr>
        </p:nvSpPr>
        <p:spPr>
          <a:xfrm>
            <a:off x="1871133" y="7794625"/>
            <a:ext cx="10320867" cy="1069975"/>
          </a:xfrm>
          <a:prstGeom prst="rect">
            <a:avLst/>
          </a:prstGeom>
        </p:spPr>
        <p:txBody>
          <a:bodyPr/>
          <a:lstStyle>
            <a:lvl1pPr>
              <a:defRPr>
                <a:solidFill>
                  <a:schemeClr val="tx2"/>
                </a:solidFill>
              </a:defRPr>
            </a:lvl1pPr>
            <a:lvl2pPr marL="684977" indent="0">
              <a:buNone/>
              <a:defRPr/>
            </a:lvl2pPr>
          </a:lstStyle>
          <a:p>
            <a:pPr lvl="0"/>
            <a:r>
              <a:rPr lang="en-US" dirty="0" err="1"/>
              <a:t>mm.dd.yyyy</a:t>
            </a:r>
            <a:endParaRPr lang="en-US" dirty="0"/>
          </a:p>
        </p:txBody>
      </p:sp>
      <p:sp>
        <p:nvSpPr>
          <p:cNvPr id="6" name="Footer Placeholder 4">
            <a:extLst>
              <a:ext uri="{FF2B5EF4-FFF2-40B4-BE49-F238E27FC236}">
                <a16:creationId xmlns:a16="http://schemas.microsoft.com/office/drawing/2014/main" id="{DFAB4CA8-FC87-7907-3E25-555E56633754}"/>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chemeClr val="tx2"/>
                </a:solidFill>
              </a:rPr>
              <a:t>CONFIDENTIAL, NOT FOR DISTRIBUTION</a:t>
            </a:r>
          </a:p>
        </p:txBody>
      </p:sp>
      <p:sp>
        <p:nvSpPr>
          <p:cNvPr id="8" name="Slide Number Placeholder 5">
            <a:extLst>
              <a:ext uri="{FF2B5EF4-FFF2-40B4-BE49-F238E27FC236}">
                <a16:creationId xmlns:a16="http://schemas.microsoft.com/office/drawing/2014/main" id="{C81D18ED-B02F-4239-E109-159F6F18F523}"/>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chemeClr val="tx2"/>
                </a:solidFill>
              </a:rPr>
              <a:pPr/>
              <a:t>‹#›</a:t>
            </a:fld>
            <a:endParaRPr lang="en-US" sz="1200" baseline="0" dirty="0">
              <a:solidFill>
                <a:schemeClr val="tx2"/>
              </a:solidFill>
            </a:endParaRPr>
          </a:p>
        </p:txBody>
      </p:sp>
      <p:pic>
        <p:nvPicPr>
          <p:cNvPr id="7" name="Graphic 6">
            <a:extLst>
              <a:ext uri="{FF2B5EF4-FFF2-40B4-BE49-F238E27FC236}">
                <a16:creationId xmlns:a16="http://schemas.microsoft.com/office/drawing/2014/main" id="{16BD6EE7-9269-ABCD-28D8-A52DF5CAB1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201" y="12711448"/>
            <a:ext cx="1791653" cy="423482"/>
          </a:xfrm>
          <a:prstGeom prst="rect">
            <a:avLst/>
          </a:prstGeom>
        </p:spPr>
      </p:pic>
    </p:spTree>
    <p:extLst>
      <p:ext uri="{BB962C8B-B14F-4D97-AF65-F5344CB8AC3E}">
        <p14:creationId xmlns:p14="http://schemas.microsoft.com/office/powerpoint/2010/main" val="24629125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79" userDrawn="1">
          <p15:clr>
            <a:srgbClr val="FBAE40"/>
          </p15:clr>
        </p15:guide>
        <p15:guide id="2" orient="horz" pos="3934" userDrawn="1">
          <p15:clr>
            <a:srgbClr val="FBAE40"/>
          </p15:clr>
        </p15:guide>
        <p15:guide id="3" orient="horz" pos="4910" userDrawn="1">
          <p15:clr>
            <a:srgbClr val="FBAE40"/>
          </p15:clr>
        </p15:guide>
        <p15:guide id="5" orient="horz" pos="606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14090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2" r:id="rId3"/>
    <p:sldLayoutId id="2147483764" r:id="rId4"/>
    <p:sldLayoutId id="2147483775" r:id="rId5"/>
    <p:sldLayoutId id="2147483869" r:id="rId6"/>
    <p:sldLayoutId id="2147483868" r:id="rId7"/>
    <p:sldLayoutId id="2147483877" r:id="rId8"/>
    <p:sldLayoutId id="2147483878" r:id="rId9"/>
    <p:sldLayoutId id="2147483750" r:id="rId10"/>
    <p:sldLayoutId id="2147483874" r:id="rId11"/>
    <p:sldLayoutId id="2147483873" r:id="rId12"/>
    <p:sldLayoutId id="2147483875" r:id="rId13"/>
    <p:sldLayoutId id="2147483765" r:id="rId14"/>
    <p:sldLayoutId id="2147483751" r:id="rId15"/>
    <p:sldLayoutId id="2147483872" r:id="rId16"/>
    <p:sldLayoutId id="2147483882" r:id="rId17"/>
    <p:sldLayoutId id="2147483766" r:id="rId18"/>
    <p:sldLayoutId id="2147483756" r:id="rId19"/>
    <p:sldLayoutId id="2147483870" r:id="rId20"/>
  </p:sldLayoutIdLst>
  <p:txStyles>
    <p:titleStyle>
      <a:lvl1pPr algn="l" defTabSz="1369954" rtl="0" eaLnBrk="1" latinLnBrk="0" hangingPunct="1">
        <a:lnSpc>
          <a:spcPct val="90000"/>
        </a:lnSpc>
        <a:spcBef>
          <a:spcPct val="0"/>
        </a:spcBef>
        <a:buNone/>
        <a:defRPr sz="4400" b="1" kern="1200">
          <a:solidFill>
            <a:srgbClr val="232323"/>
          </a:solidFill>
          <a:latin typeface="Arial" panose="020B0604020202020204" pitchFamily="34" charset="0"/>
          <a:ea typeface="+mj-ea"/>
          <a:cs typeface="Arial" panose="020B0604020202020204" pitchFamily="34" charset="0"/>
        </a:defRPr>
      </a:lvl1pPr>
    </p:titleStyle>
    <p:bodyStyle>
      <a:lvl1pPr marL="0" indent="0" algn="l" defTabSz="1369954" rtl="0" eaLnBrk="1" latinLnBrk="0" hangingPunct="1">
        <a:lnSpc>
          <a:spcPct val="90000"/>
        </a:lnSpc>
        <a:spcBef>
          <a:spcPts val="1498"/>
        </a:spcBef>
        <a:buFont typeface="Arial" panose="020B0604020202020204" pitchFamily="34" charset="0"/>
        <a:buNone/>
        <a:defRPr sz="2800" b="1" kern="1200">
          <a:solidFill>
            <a:srgbClr val="232323"/>
          </a:solidFill>
          <a:latin typeface="Arial" panose="020B0604020202020204" pitchFamily="34" charset="0"/>
          <a:ea typeface="+mn-ea"/>
          <a:cs typeface="Arial" panose="020B0604020202020204" pitchFamily="34" charset="0"/>
        </a:defRPr>
      </a:lvl1pPr>
      <a:lvl2pPr marL="1027466" indent="-342489" algn="l" defTabSz="1369954" rtl="0" eaLnBrk="1" latinLnBrk="0" hangingPunct="1">
        <a:lnSpc>
          <a:spcPct val="90000"/>
        </a:lnSpc>
        <a:spcBef>
          <a:spcPts val="749"/>
        </a:spcBef>
        <a:buSzPct val="150000"/>
        <a:buFont typeface="Arial" panose="020B0604020202020204" pitchFamily="34" charset="0"/>
        <a:buChar char="•"/>
        <a:defRPr sz="2800" kern="1200">
          <a:solidFill>
            <a:srgbClr val="232323"/>
          </a:solidFill>
          <a:latin typeface="Arial" panose="020B0604020202020204" pitchFamily="34" charset="0"/>
          <a:ea typeface="+mn-ea"/>
          <a:cs typeface="Arial" panose="020B0604020202020204" pitchFamily="34" charset="0"/>
        </a:defRPr>
      </a:lvl2pPr>
      <a:lvl3pPr marL="1712443" indent="-342489" algn="l" defTabSz="1369954" rtl="0" eaLnBrk="1" latinLnBrk="0" hangingPunct="1">
        <a:lnSpc>
          <a:spcPct val="90000"/>
        </a:lnSpc>
        <a:spcBef>
          <a:spcPts val="749"/>
        </a:spcBef>
        <a:buFont typeface="System Font Regular"/>
        <a:buChar char="–"/>
        <a:defRPr sz="2800" kern="1200">
          <a:solidFill>
            <a:srgbClr val="232323"/>
          </a:solidFill>
          <a:latin typeface="Arial" panose="020B0604020202020204" pitchFamily="34" charset="0"/>
          <a:ea typeface="+mn-ea"/>
          <a:cs typeface="Arial" panose="020B0604020202020204" pitchFamily="34" charset="0"/>
        </a:defRPr>
      </a:lvl3pPr>
      <a:lvl4pPr marL="2397420" indent="-342489" algn="l" defTabSz="1369954" rtl="0" eaLnBrk="1" latinLnBrk="0" hangingPunct="1">
        <a:lnSpc>
          <a:spcPct val="90000"/>
        </a:lnSpc>
        <a:spcBef>
          <a:spcPts val="749"/>
        </a:spcBef>
        <a:buFont typeface="Courier New" panose="02070309020205020404" pitchFamily="49" charset="0"/>
        <a:buChar char="o"/>
        <a:defRPr sz="2800" kern="1200">
          <a:solidFill>
            <a:srgbClr val="232323"/>
          </a:solidFill>
          <a:latin typeface="Arial" panose="020B0604020202020204" pitchFamily="34" charset="0"/>
          <a:ea typeface="+mn-ea"/>
          <a:cs typeface="Arial" panose="020B0604020202020204" pitchFamily="34" charset="0"/>
        </a:defRPr>
      </a:lvl4pPr>
      <a:lvl5pPr marL="3082397" indent="-342489" algn="l" defTabSz="1369954" rtl="0" eaLnBrk="1" latinLnBrk="0" hangingPunct="1">
        <a:lnSpc>
          <a:spcPct val="90000"/>
        </a:lnSpc>
        <a:spcBef>
          <a:spcPts val="749"/>
        </a:spcBef>
        <a:buSzPct val="140000"/>
        <a:buFont typeface="Wingdings" pitchFamily="2" charset="2"/>
        <a:buChar char="§"/>
        <a:defRPr sz="2800" kern="1200">
          <a:solidFill>
            <a:srgbClr val="232323"/>
          </a:solidFill>
          <a:latin typeface="Arial" panose="020B0604020202020204" pitchFamily="34" charset="0"/>
          <a:ea typeface="+mn-ea"/>
          <a:cs typeface="Arial" panose="020B0604020202020204" pitchFamily="34" charset="0"/>
        </a:defRPr>
      </a:lvl5pPr>
      <a:lvl6pPr marL="3767374"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6pPr>
      <a:lvl7pPr marL="4452351"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7pPr>
      <a:lvl8pPr marL="5137328"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8pPr>
      <a:lvl9pPr marL="5822305"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9pPr>
    </p:bodyStyle>
    <p:otherStyle>
      <a:defPPr>
        <a:defRPr lang="en-US"/>
      </a:defPPr>
      <a:lvl1pPr marL="0" algn="l" defTabSz="1369954" rtl="0" eaLnBrk="1" latinLnBrk="0" hangingPunct="1">
        <a:defRPr sz="2697" kern="1200">
          <a:solidFill>
            <a:schemeClr val="tx1"/>
          </a:solidFill>
          <a:latin typeface="+mn-lt"/>
          <a:ea typeface="+mn-ea"/>
          <a:cs typeface="+mn-cs"/>
        </a:defRPr>
      </a:lvl1pPr>
      <a:lvl2pPr marL="684977" algn="l" defTabSz="1369954" rtl="0" eaLnBrk="1" latinLnBrk="0" hangingPunct="1">
        <a:defRPr sz="2697" kern="1200">
          <a:solidFill>
            <a:schemeClr val="tx1"/>
          </a:solidFill>
          <a:latin typeface="+mn-lt"/>
          <a:ea typeface="+mn-ea"/>
          <a:cs typeface="+mn-cs"/>
        </a:defRPr>
      </a:lvl2pPr>
      <a:lvl3pPr marL="1369954" algn="l" defTabSz="1369954" rtl="0" eaLnBrk="1" latinLnBrk="0" hangingPunct="1">
        <a:defRPr sz="2697" kern="1200">
          <a:solidFill>
            <a:schemeClr val="tx1"/>
          </a:solidFill>
          <a:latin typeface="+mn-lt"/>
          <a:ea typeface="+mn-ea"/>
          <a:cs typeface="+mn-cs"/>
        </a:defRPr>
      </a:lvl3pPr>
      <a:lvl4pPr marL="2054931" algn="l" defTabSz="1369954" rtl="0" eaLnBrk="1" latinLnBrk="0" hangingPunct="1">
        <a:defRPr sz="2697" kern="1200">
          <a:solidFill>
            <a:schemeClr val="tx1"/>
          </a:solidFill>
          <a:latin typeface="+mn-lt"/>
          <a:ea typeface="+mn-ea"/>
          <a:cs typeface="+mn-cs"/>
        </a:defRPr>
      </a:lvl4pPr>
      <a:lvl5pPr marL="2739908" algn="l" defTabSz="1369954" rtl="0" eaLnBrk="1" latinLnBrk="0" hangingPunct="1">
        <a:defRPr sz="2697" kern="1200">
          <a:solidFill>
            <a:schemeClr val="tx1"/>
          </a:solidFill>
          <a:latin typeface="+mn-lt"/>
          <a:ea typeface="+mn-ea"/>
          <a:cs typeface="+mn-cs"/>
        </a:defRPr>
      </a:lvl5pPr>
      <a:lvl6pPr marL="3424885" algn="l" defTabSz="1369954" rtl="0" eaLnBrk="1" latinLnBrk="0" hangingPunct="1">
        <a:defRPr sz="2697" kern="1200">
          <a:solidFill>
            <a:schemeClr val="tx1"/>
          </a:solidFill>
          <a:latin typeface="+mn-lt"/>
          <a:ea typeface="+mn-ea"/>
          <a:cs typeface="+mn-cs"/>
        </a:defRPr>
      </a:lvl6pPr>
      <a:lvl7pPr marL="4109862" algn="l" defTabSz="1369954" rtl="0" eaLnBrk="1" latinLnBrk="0" hangingPunct="1">
        <a:defRPr sz="2697" kern="1200">
          <a:solidFill>
            <a:schemeClr val="tx1"/>
          </a:solidFill>
          <a:latin typeface="+mn-lt"/>
          <a:ea typeface="+mn-ea"/>
          <a:cs typeface="+mn-cs"/>
        </a:defRPr>
      </a:lvl7pPr>
      <a:lvl8pPr marL="4794839" algn="l" defTabSz="1369954" rtl="0" eaLnBrk="1" latinLnBrk="0" hangingPunct="1">
        <a:defRPr sz="2697" kern="1200">
          <a:solidFill>
            <a:schemeClr val="tx1"/>
          </a:solidFill>
          <a:latin typeface="+mn-lt"/>
          <a:ea typeface="+mn-ea"/>
          <a:cs typeface="+mn-cs"/>
        </a:defRPr>
      </a:lvl8pPr>
      <a:lvl9pPr marL="5479816" algn="l" defTabSz="1369954" rtl="0" eaLnBrk="1" latinLnBrk="0" hangingPunct="1">
        <a:defRPr sz="269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userDrawn="1">
          <p15:clr>
            <a:srgbClr val="F26B43"/>
          </p15:clr>
        </p15:guide>
        <p15:guide id="2" pos="14752" userDrawn="1">
          <p15:clr>
            <a:srgbClr val="F26B43"/>
          </p15:clr>
        </p15:guide>
        <p15:guide id="3" pos="608" userDrawn="1">
          <p15:clr>
            <a:srgbClr val="F26B43"/>
          </p15:clr>
        </p15:guide>
        <p15:guide id="4" orient="horz" pos="1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51DD051A-A491-7CD2-584E-33004CA188E7}"/>
              </a:ext>
            </a:extLst>
          </p:cNvPr>
          <p:cNvSpPr txBox="1">
            <a:spLocks/>
          </p:cNvSpPr>
          <p:nvPr userDrawn="1"/>
        </p:nvSpPr>
        <p:spPr>
          <a:xfrm>
            <a:off x="14361172" y="12892617"/>
            <a:ext cx="8229600" cy="305518"/>
          </a:xfrm>
          <a:prstGeom prst="rect">
            <a:avLst/>
          </a:prstGeom>
        </p:spPr>
        <p:txBody>
          <a:bodyPr vert="horz" lIns="0" tIns="0" rIns="0" bIns="0" rtlCol="0" anchor="b" anchorCtr="0"/>
          <a:lstStyle>
            <a:defPPr>
              <a:defRPr lang="en-US"/>
            </a:defPPr>
            <a:lvl1pPr marL="0" marR="0" indent="0" algn="r" defTabSz="1369954" rtl="0" eaLnBrk="1" fontAlgn="auto" latinLnBrk="0" hangingPunct="1">
              <a:lnSpc>
                <a:spcPct val="100000"/>
              </a:lnSpc>
              <a:spcBef>
                <a:spcPts val="0"/>
              </a:spcBef>
              <a:spcAft>
                <a:spcPts val="0"/>
              </a:spcAft>
              <a:buClrTx/>
              <a:buSzTx/>
              <a:buFontTx/>
              <a:buNone/>
              <a:tabLst/>
              <a:defRPr sz="1199" kern="1200">
                <a:solidFill>
                  <a:schemeClr val="tx1">
                    <a:tint val="75000"/>
                  </a:schemeClr>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r>
              <a:rPr lang="en-US" sz="1200" dirty="0">
                <a:solidFill>
                  <a:srgbClr val="818181"/>
                </a:solidFill>
              </a:rPr>
              <a:t>CONFIDENTIAL, NOT FOR DISTRIBUTION</a:t>
            </a:r>
          </a:p>
        </p:txBody>
      </p:sp>
      <p:sp>
        <p:nvSpPr>
          <p:cNvPr id="5" name="Slide Number Placeholder 5">
            <a:extLst>
              <a:ext uri="{FF2B5EF4-FFF2-40B4-BE49-F238E27FC236}">
                <a16:creationId xmlns:a16="http://schemas.microsoft.com/office/drawing/2014/main" id="{05A5D167-F617-932F-8BB9-13787907CFB0}"/>
              </a:ext>
            </a:extLst>
          </p:cNvPr>
          <p:cNvSpPr txBox="1">
            <a:spLocks/>
          </p:cNvSpPr>
          <p:nvPr userDrawn="1"/>
        </p:nvSpPr>
        <p:spPr>
          <a:xfrm>
            <a:off x="22800984" y="12945894"/>
            <a:ext cx="617817" cy="253509"/>
          </a:xfrm>
          <a:prstGeom prst="rect">
            <a:avLst/>
          </a:prstGeom>
        </p:spPr>
        <p:txBody>
          <a:bodyPr vert="horz" lIns="0" tIns="0" rIns="0" bIns="0" rtlCol="0" anchor="b" anchorCtr="0"/>
          <a:lstStyle>
            <a:defPPr>
              <a:defRPr lang="en-US"/>
            </a:defPPr>
            <a:lvl1pPr marL="0" algn="r" defTabSz="1830172" rtl="0" eaLnBrk="1" latinLnBrk="0" hangingPunct="1">
              <a:defRPr sz="1199" b="1" kern="1200">
                <a:solidFill>
                  <a:schemeClr val="accent1"/>
                </a:solidFill>
                <a:latin typeface="Arial" panose="020B0604020202020204" pitchFamily="34" charset="0"/>
                <a:ea typeface="+mn-ea"/>
                <a:cs typeface="Arial" panose="020B0604020202020204" pitchFamily="34" charset="0"/>
              </a:defRPr>
            </a:lvl1pPr>
            <a:lvl2pPr marL="915086" algn="l" defTabSz="1830172" rtl="0" eaLnBrk="1" latinLnBrk="0" hangingPunct="1">
              <a:defRPr sz="3603" kern="1200">
                <a:solidFill>
                  <a:schemeClr val="tx1"/>
                </a:solidFill>
                <a:latin typeface="+mn-lt"/>
                <a:ea typeface="+mn-ea"/>
                <a:cs typeface="+mn-cs"/>
              </a:defRPr>
            </a:lvl2pPr>
            <a:lvl3pPr marL="1830172" algn="l" defTabSz="1830172" rtl="0" eaLnBrk="1" latinLnBrk="0" hangingPunct="1">
              <a:defRPr sz="3603" kern="1200">
                <a:solidFill>
                  <a:schemeClr val="tx1"/>
                </a:solidFill>
                <a:latin typeface="+mn-lt"/>
                <a:ea typeface="+mn-ea"/>
                <a:cs typeface="+mn-cs"/>
              </a:defRPr>
            </a:lvl3pPr>
            <a:lvl4pPr marL="2745257" algn="l" defTabSz="1830172" rtl="0" eaLnBrk="1" latinLnBrk="0" hangingPunct="1">
              <a:defRPr sz="3603" kern="1200">
                <a:solidFill>
                  <a:schemeClr val="tx1"/>
                </a:solidFill>
                <a:latin typeface="+mn-lt"/>
                <a:ea typeface="+mn-ea"/>
                <a:cs typeface="+mn-cs"/>
              </a:defRPr>
            </a:lvl4pPr>
            <a:lvl5pPr marL="3660343" algn="l" defTabSz="1830172" rtl="0" eaLnBrk="1" latinLnBrk="0" hangingPunct="1">
              <a:defRPr sz="3603" kern="1200">
                <a:solidFill>
                  <a:schemeClr val="tx1"/>
                </a:solidFill>
                <a:latin typeface="+mn-lt"/>
                <a:ea typeface="+mn-ea"/>
                <a:cs typeface="+mn-cs"/>
              </a:defRPr>
            </a:lvl5pPr>
            <a:lvl6pPr marL="4575429" algn="l" defTabSz="1830172" rtl="0" eaLnBrk="1" latinLnBrk="0" hangingPunct="1">
              <a:defRPr sz="3603" kern="1200">
                <a:solidFill>
                  <a:schemeClr val="tx1"/>
                </a:solidFill>
                <a:latin typeface="+mn-lt"/>
                <a:ea typeface="+mn-ea"/>
                <a:cs typeface="+mn-cs"/>
              </a:defRPr>
            </a:lvl6pPr>
            <a:lvl7pPr marL="5490515" algn="l" defTabSz="1830172" rtl="0" eaLnBrk="1" latinLnBrk="0" hangingPunct="1">
              <a:defRPr sz="3603" kern="1200">
                <a:solidFill>
                  <a:schemeClr val="tx1"/>
                </a:solidFill>
                <a:latin typeface="+mn-lt"/>
                <a:ea typeface="+mn-ea"/>
                <a:cs typeface="+mn-cs"/>
              </a:defRPr>
            </a:lvl7pPr>
            <a:lvl8pPr marL="6405601" algn="l" defTabSz="1830172" rtl="0" eaLnBrk="1" latinLnBrk="0" hangingPunct="1">
              <a:defRPr sz="3603" kern="1200">
                <a:solidFill>
                  <a:schemeClr val="tx1"/>
                </a:solidFill>
                <a:latin typeface="+mn-lt"/>
                <a:ea typeface="+mn-ea"/>
                <a:cs typeface="+mn-cs"/>
              </a:defRPr>
            </a:lvl8pPr>
            <a:lvl9pPr marL="7320686" algn="l" defTabSz="1830172" rtl="0" eaLnBrk="1" latinLnBrk="0" hangingPunct="1">
              <a:defRPr sz="3603" kern="1200">
                <a:solidFill>
                  <a:schemeClr val="tx1"/>
                </a:solidFill>
                <a:latin typeface="+mn-lt"/>
                <a:ea typeface="+mn-ea"/>
                <a:cs typeface="+mn-cs"/>
              </a:defRPr>
            </a:lvl9pPr>
          </a:lstStyle>
          <a:p>
            <a:fld id="{DD36931B-9921-3A4E-AFA0-E804D753EE6C}" type="slidenum">
              <a:rPr lang="en-US" sz="1200" baseline="0" smtClean="0">
                <a:solidFill>
                  <a:srgbClr val="818181"/>
                </a:solidFill>
              </a:rPr>
              <a:pPr/>
              <a:t>‹#›</a:t>
            </a:fld>
            <a:endParaRPr lang="en-US" sz="1200" baseline="0" dirty="0">
              <a:solidFill>
                <a:srgbClr val="818181"/>
              </a:solidFill>
            </a:endParaRPr>
          </a:p>
        </p:txBody>
      </p:sp>
    </p:spTree>
    <p:extLst>
      <p:ext uri="{BB962C8B-B14F-4D97-AF65-F5344CB8AC3E}">
        <p14:creationId xmlns:p14="http://schemas.microsoft.com/office/powerpoint/2010/main" val="377472206"/>
      </p:ext>
    </p:extLst>
  </p:cSld>
  <p:clrMap bg1="lt1" tx1="dk1" bg2="lt2" tx2="dk2" accent1="accent1" accent2="accent2" accent3="accent3" accent4="accent4" accent5="accent5" accent6="accent6" hlink="hlink" folHlink="folHlink"/>
  <p:sldLayoutIdLst>
    <p:sldLayoutId id="2147483900" r:id="rId1"/>
    <p:sldLayoutId id="2147483904" r:id="rId2"/>
    <p:sldLayoutId id="2147483905" r:id="rId3"/>
    <p:sldLayoutId id="2147483907" r:id="rId4"/>
    <p:sldLayoutId id="2147483908" r:id="rId5"/>
    <p:sldLayoutId id="2147483909" r:id="rId6"/>
    <p:sldLayoutId id="2147483912" r:id="rId7"/>
    <p:sldLayoutId id="2147483914" r:id="rId8"/>
  </p:sldLayoutIdLst>
  <p:txStyles>
    <p:titleStyle>
      <a:lvl1pPr algn="l" defTabSz="1369954" rtl="0" eaLnBrk="1" latinLnBrk="0" hangingPunct="1">
        <a:lnSpc>
          <a:spcPct val="90000"/>
        </a:lnSpc>
        <a:spcBef>
          <a:spcPct val="0"/>
        </a:spcBef>
        <a:buNone/>
        <a:defRPr sz="4400" b="1" kern="1200">
          <a:solidFill>
            <a:srgbClr val="232323"/>
          </a:solidFill>
          <a:latin typeface="Arial" panose="020B0604020202020204" pitchFamily="34" charset="0"/>
          <a:ea typeface="+mj-ea"/>
          <a:cs typeface="Arial" panose="020B0604020202020204" pitchFamily="34" charset="0"/>
        </a:defRPr>
      </a:lvl1pPr>
    </p:titleStyle>
    <p:bodyStyle>
      <a:lvl1pPr marL="0" indent="0" algn="l" defTabSz="1369954" rtl="0" eaLnBrk="1" latinLnBrk="0" hangingPunct="1">
        <a:lnSpc>
          <a:spcPct val="90000"/>
        </a:lnSpc>
        <a:spcBef>
          <a:spcPts val="1498"/>
        </a:spcBef>
        <a:buFont typeface="Arial" panose="020B0604020202020204" pitchFamily="34" charset="0"/>
        <a:buNone/>
        <a:defRPr sz="2800" b="1" kern="1200">
          <a:solidFill>
            <a:srgbClr val="232323"/>
          </a:solidFill>
          <a:latin typeface="Arial" panose="020B0604020202020204" pitchFamily="34" charset="0"/>
          <a:ea typeface="+mn-ea"/>
          <a:cs typeface="Arial" panose="020B0604020202020204" pitchFamily="34" charset="0"/>
        </a:defRPr>
      </a:lvl1pPr>
      <a:lvl2pPr marL="1027466" indent="-342489" algn="l" defTabSz="1369954" rtl="0" eaLnBrk="1" latinLnBrk="0" hangingPunct="1">
        <a:lnSpc>
          <a:spcPct val="90000"/>
        </a:lnSpc>
        <a:spcBef>
          <a:spcPts val="749"/>
        </a:spcBef>
        <a:buSzPct val="150000"/>
        <a:buFont typeface="Arial" panose="020B0604020202020204" pitchFamily="34" charset="0"/>
        <a:buChar char="•"/>
        <a:defRPr sz="2800" kern="1200">
          <a:solidFill>
            <a:srgbClr val="232323"/>
          </a:solidFill>
          <a:latin typeface="Arial" panose="020B0604020202020204" pitchFamily="34" charset="0"/>
          <a:ea typeface="+mn-ea"/>
          <a:cs typeface="Arial" panose="020B0604020202020204" pitchFamily="34" charset="0"/>
        </a:defRPr>
      </a:lvl2pPr>
      <a:lvl3pPr marL="1712443" indent="-342489" algn="l" defTabSz="1369954" rtl="0" eaLnBrk="1" latinLnBrk="0" hangingPunct="1">
        <a:lnSpc>
          <a:spcPct val="90000"/>
        </a:lnSpc>
        <a:spcBef>
          <a:spcPts val="749"/>
        </a:spcBef>
        <a:buFont typeface="System Font Regular"/>
        <a:buChar char="–"/>
        <a:defRPr sz="2800" kern="1200">
          <a:solidFill>
            <a:srgbClr val="232323"/>
          </a:solidFill>
          <a:latin typeface="Arial" panose="020B0604020202020204" pitchFamily="34" charset="0"/>
          <a:ea typeface="+mn-ea"/>
          <a:cs typeface="Arial" panose="020B0604020202020204" pitchFamily="34" charset="0"/>
        </a:defRPr>
      </a:lvl3pPr>
      <a:lvl4pPr marL="2397420" indent="-342489" algn="l" defTabSz="1369954" rtl="0" eaLnBrk="1" latinLnBrk="0" hangingPunct="1">
        <a:lnSpc>
          <a:spcPct val="90000"/>
        </a:lnSpc>
        <a:spcBef>
          <a:spcPts val="749"/>
        </a:spcBef>
        <a:buFont typeface="Courier New" panose="02070309020205020404" pitchFamily="49" charset="0"/>
        <a:buChar char="o"/>
        <a:defRPr sz="2800" kern="1200">
          <a:solidFill>
            <a:srgbClr val="232323"/>
          </a:solidFill>
          <a:latin typeface="Arial" panose="020B0604020202020204" pitchFamily="34" charset="0"/>
          <a:ea typeface="+mn-ea"/>
          <a:cs typeface="Arial" panose="020B0604020202020204" pitchFamily="34" charset="0"/>
        </a:defRPr>
      </a:lvl4pPr>
      <a:lvl5pPr marL="3082397" indent="-342489" algn="l" defTabSz="1369954" rtl="0" eaLnBrk="1" latinLnBrk="0" hangingPunct="1">
        <a:lnSpc>
          <a:spcPct val="90000"/>
        </a:lnSpc>
        <a:spcBef>
          <a:spcPts val="749"/>
        </a:spcBef>
        <a:buSzPct val="140000"/>
        <a:buFont typeface="Wingdings" pitchFamily="2" charset="2"/>
        <a:buChar char="§"/>
        <a:defRPr sz="2800" kern="1200">
          <a:solidFill>
            <a:srgbClr val="232323"/>
          </a:solidFill>
          <a:latin typeface="Arial" panose="020B0604020202020204" pitchFamily="34" charset="0"/>
          <a:ea typeface="+mn-ea"/>
          <a:cs typeface="Arial" panose="020B0604020202020204" pitchFamily="34" charset="0"/>
        </a:defRPr>
      </a:lvl5pPr>
      <a:lvl6pPr marL="3767374"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6pPr>
      <a:lvl7pPr marL="4452351"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7pPr>
      <a:lvl8pPr marL="5137328"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8pPr>
      <a:lvl9pPr marL="5822305" indent="-342489" algn="l" defTabSz="1369954" rtl="0" eaLnBrk="1" latinLnBrk="0" hangingPunct="1">
        <a:lnSpc>
          <a:spcPct val="90000"/>
        </a:lnSpc>
        <a:spcBef>
          <a:spcPts val="749"/>
        </a:spcBef>
        <a:buFont typeface="Arial" panose="020B0604020202020204" pitchFamily="34" charset="0"/>
        <a:buChar char="•"/>
        <a:defRPr sz="2697" kern="1200">
          <a:solidFill>
            <a:schemeClr val="tx1"/>
          </a:solidFill>
          <a:latin typeface="+mn-lt"/>
          <a:ea typeface="+mn-ea"/>
          <a:cs typeface="+mn-cs"/>
        </a:defRPr>
      </a:lvl9pPr>
    </p:bodyStyle>
    <p:otherStyle>
      <a:defPPr>
        <a:defRPr lang="en-US"/>
      </a:defPPr>
      <a:lvl1pPr marL="0" algn="l" defTabSz="1369954" rtl="0" eaLnBrk="1" latinLnBrk="0" hangingPunct="1">
        <a:defRPr sz="2697" kern="1200">
          <a:solidFill>
            <a:schemeClr val="tx1"/>
          </a:solidFill>
          <a:latin typeface="+mn-lt"/>
          <a:ea typeface="+mn-ea"/>
          <a:cs typeface="+mn-cs"/>
        </a:defRPr>
      </a:lvl1pPr>
      <a:lvl2pPr marL="684977" algn="l" defTabSz="1369954" rtl="0" eaLnBrk="1" latinLnBrk="0" hangingPunct="1">
        <a:defRPr sz="2697" kern="1200">
          <a:solidFill>
            <a:schemeClr val="tx1"/>
          </a:solidFill>
          <a:latin typeface="+mn-lt"/>
          <a:ea typeface="+mn-ea"/>
          <a:cs typeface="+mn-cs"/>
        </a:defRPr>
      </a:lvl2pPr>
      <a:lvl3pPr marL="1369954" algn="l" defTabSz="1369954" rtl="0" eaLnBrk="1" latinLnBrk="0" hangingPunct="1">
        <a:defRPr sz="2697" kern="1200">
          <a:solidFill>
            <a:schemeClr val="tx1"/>
          </a:solidFill>
          <a:latin typeface="+mn-lt"/>
          <a:ea typeface="+mn-ea"/>
          <a:cs typeface="+mn-cs"/>
        </a:defRPr>
      </a:lvl3pPr>
      <a:lvl4pPr marL="2054931" algn="l" defTabSz="1369954" rtl="0" eaLnBrk="1" latinLnBrk="0" hangingPunct="1">
        <a:defRPr sz="2697" kern="1200">
          <a:solidFill>
            <a:schemeClr val="tx1"/>
          </a:solidFill>
          <a:latin typeface="+mn-lt"/>
          <a:ea typeface="+mn-ea"/>
          <a:cs typeface="+mn-cs"/>
        </a:defRPr>
      </a:lvl4pPr>
      <a:lvl5pPr marL="2739908" algn="l" defTabSz="1369954" rtl="0" eaLnBrk="1" latinLnBrk="0" hangingPunct="1">
        <a:defRPr sz="2697" kern="1200">
          <a:solidFill>
            <a:schemeClr val="tx1"/>
          </a:solidFill>
          <a:latin typeface="+mn-lt"/>
          <a:ea typeface="+mn-ea"/>
          <a:cs typeface="+mn-cs"/>
        </a:defRPr>
      </a:lvl5pPr>
      <a:lvl6pPr marL="3424885" algn="l" defTabSz="1369954" rtl="0" eaLnBrk="1" latinLnBrk="0" hangingPunct="1">
        <a:defRPr sz="2697" kern="1200">
          <a:solidFill>
            <a:schemeClr val="tx1"/>
          </a:solidFill>
          <a:latin typeface="+mn-lt"/>
          <a:ea typeface="+mn-ea"/>
          <a:cs typeface="+mn-cs"/>
        </a:defRPr>
      </a:lvl6pPr>
      <a:lvl7pPr marL="4109862" algn="l" defTabSz="1369954" rtl="0" eaLnBrk="1" latinLnBrk="0" hangingPunct="1">
        <a:defRPr sz="2697" kern="1200">
          <a:solidFill>
            <a:schemeClr val="tx1"/>
          </a:solidFill>
          <a:latin typeface="+mn-lt"/>
          <a:ea typeface="+mn-ea"/>
          <a:cs typeface="+mn-cs"/>
        </a:defRPr>
      </a:lvl7pPr>
      <a:lvl8pPr marL="4794839" algn="l" defTabSz="1369954" rtl="0" eaLnBrk="1" latinLnBrk="0" hangingPunct="1">
        <a:defRPr sz="2697" kern="1200">
          <a:solidFill>
            <a:schemeClr val="tx1"/>
          </a:solidFill>
          <a:latin typeface="+mn-lt"/>
          <a:ea typeface="+mn-ea"/>
          <a:cs typeface="+mn-cs"/>
        </a:defRPr>
      </a:lvl8pPr>
      <a:lvl9pPr marL="5479816" algn="l" defTabSz="1369954" rtl="0" eaLnBrk="1" latinLnBrk="0" hangingPunct="1">
        <a:defRPr sz="269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userDrawn="1">
          <p15:clr>
            <a:srgbClr val="F26B43"/>
          </p15:clr>
        </p15:guide>
        <p15:guide id="2" pos="14752" userDrawn="1">
          <p15:clr>
            <a:srgbClr val="F26B43"/>
          </p15:clr>
        </p15:guide>
        <p15:guide id="3" pos="608" userDrawn="1">
          <p15:clr>
            <a:srgbClr val="F26B43"/>
          </p15:clr>
        </p15:guide>
        <p15:guide id="4" orient="horz" pos="10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9B391-7992-4F54-2478-93EDD35ADA38}"/>
              </a:ext>
            </a:extLst>
          </p:cNvPr>
          <p:cNvSpPr>
            <a:spLocks noGrp="1"/>
          </p:cNvSpPr>
          <p:nvPr>
            <p:ph type="title"/>
          </p:nvPr>
        </p:nvSpPr>
        <p:spPr>
          <a:xfrm>
            <a:off x="1676838" y="730253"/>
            <a:ext cx="21030327"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56808-449C-C0B5-D71C-E837AE57B365}"/>
              </a:ext>
            </a:extLst>
          </p:cNvPr>
          <p:cNvSpPr>
            <a:spLocks noGrp="1"/>
          </p:cNvSpPr>
          <p:nvPr>
            <p:ph type="body" idx="1"/>
          </p:nvPr>
        </p:nvSpPr>
        <p:spPr>
          <a:xfrm>
            <a:off x="1676838" y="3651250"/>
            <a:ext cx="21030327"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68156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 id="2147483951" r:id="rId36"/>
  </p:sldLayoutIdLst>
  <p:hf hdr="0" ftr="0" dt="0"/>
  <p:txStyles>
    <p:titleStyle>
      <a:lvl1pPr algn="l" defTabSz="914126" rtl="0" eaLnBrk="1" latinLnBrk="0" hangingPunct="1">
        <a:lnSpc>
          <a:spcPct val="90000"/>
        </a:lnSpc>
        <a:spcBef>
          <a:spcPct val="0"/>
        </a:spcBef>
        <a:buNone/>
        <a:defRPr sz="7198" kern="1200">
          <a:solidFill>
            <a:schemeClr val="bg2">
              <a:lumMod val="10000"/>
            </a:schemeClr>
          </a:solidFill>
          <a:latin typeface="Times New Roman" panose="02020603050405020304" pitchFamily="18" charset="0"/>
          <a:ea typeface="+mj-ea"/>
          <a:cs typeface="Times New Roman" panose="02020603050405020304" pitchFamily="18"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GT America Lt" pitchFamily="2" charset="77"/>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GT America Lt" pitchFamily="2" charset="77"/>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GT America Lt" pitchFamily="2" charset="77"/>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0.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045E1052-3533-B1A8-CA30-9B81CE9BACC6}"/>
              </a:ext>
            </a:extLst>
          </p:cNvPr>
          <p:cNvGraphicFramePr>
            <a:graphicFrameLocks noGrp="1"/>
          </p:cNvGraphicFramePr>
          <p:nvPr/>
        </p:nvGraphicFramePr>
        <p:xfrm>
          <a:off x="13270695" y="5008777"/>
          <a:ext cx="10515600" cy="3063240"/>
        </p:xfrm>
        <a:graphic>
          <a:graphicData uri="http://schemas.openxmlformats.org/drawingml/2006/table">
            <a:tbl>
              <a:tblPr firstRow="1" bandRow="1">
                <a:tableStyleId>{5940675A-B579-460E-94D1-54222C63F5DA}</a:tableStyleId>
              </a:tblPr>
              <a:tblGrid>
                <a:gridCol w="5365239">
                  <a:extLst>
                    <a:ext uri="{9D8B030D-6E8A-4147-A177-3AD203B41FA5}">
                      <a16:colId xmlns:a16="http://schemas.microsoft.com/office/drawing/2014/main" val="3450635461"/>
                    </a:ext>
                  </a:extLst>
                </a:gridCol>
                <a:gridCol w="5150361">
                  <a:extLst>
                    <a:ext uri="{9D8B030D-6E8A-4147-A177-3AD203B41FA5}">
                      <a16:colId xmlns:a16="http://schemas.microsoft.com/office/drawing/2014/main" val="344625557"/>
                    </a:ext>
                  </a:extLst>
                </a:gridCol>
              </a:tblGrid>
              <a:tr h="548640">
                <a:tc gridSpan="2">
                  <a:txBody>
                    <a:bodyPr/>
                    <a:lstStyle/>
                    <a:p>
                      <a:pPr algn="l" fontAlgn="b"/>
                      <a:r>
                        <a:rPr lang="en-US" sz="2400" b="1" i="0" u="none" strike="noStrike">
                          <a:solidFill>
                            <a:schemeClr val="bg1"/>
                          </a:solidFill>
                          <a:effectLst/>
                          <a:latin typeface="Arial" panose="020B0604020202020204" pitchFamily="34" charset="0"/>
                        </a:rPr>
                        <a:t>RISK-MANAGED STRATEGIES &amp; DIVERSIFICATION</a:t>
                      </a:r>
                    </a:p>
                  </a:txBody>
                  <a:tcPr marL="274320" marR="0" marT="0" marB="0" anchor="ctr">
                    <a:lnL w="76200" cap="flat" cmpd="sng" algn="ctr">
                      <a:solidFill>
                        <a:srgbClr val="0080F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80F5"/>
                    </a:solidFill>
                  </a:tcPr>
                </a:tc>
                <a:tc hMerge="1">
                  <a:txBody>
                    <a:bodyPr/>
                    <a:lstStyle/>
                    <a:p>
                      <a:pPr algn="l" fontAlgn="b"/>
                      <a:endParaRPr lang="en-US" sz="2000" b="1" i="0" u="none" strike="noStrike">
                        <a:solidFill>
                          <a:schemeClr val="bg1"/>
                        </a:solidFill>
                        <a:effectLst/>
                        <a:latin typeface="Arial" panose="020B0604020202020204" pitchFamily="34" charset="0"/>
                      </a:endParaRP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7076505"/>
                  </a:ext>
                </a:extLst>
              </a:tr>
              <a:tr h="314325">
                <a:tc>
                  <a:txBody>
                    <a:bodyPr/>
                    <a:lstStyle/>
                    <a:p>
                      <a:pPr algn="l" fontAlgn="b"/>
                      <a:r>
                        <a:rPr lang="en-US" sz="2000" b="1" i="0" u="none" strike="noStrike">
                          <a:solidFill>
                            <a:schemeClr val="bg1"/>
                          </a:solidFill>
                          <a:effectLst/>
                          <a:latin typeface="Arial" panose="020B0604020202020204" pitchFamily="34" charset="0"/>
                        </a:rPr>
                        <a:t>AIEQ</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IWIN</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0732620"/>
                  </a:ext>
                </a:extLst>
              </a:tr>
              <a:tr h="314325">
                <a:tc>
                  <a:txBody>
                    <a:bodyPr/>
                    <a:lstStyle/>
                    <a:p>
                      <a:pPr algn="l" fontAlgn="b"/>
                      <a:r>
                        <a:rPr lang="en-US" sz="1600" b="0" i="0" u="none" strike="noStrike">
                          <a:solidFill>
                            <a:schemeClr val="bg1"/>
                          </a:solidFill>
                          <a:effectLst/>
                          <a:latin typeface="Arial" panose="020B0604020202020204" pitchFamily="34" charset="0"/>
                        </a:rPr>
                        <a:t>Amplify AI Powered Equity ETF</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Inflation Fighter ETF</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9518318"/>
                  </a:ext>
                </a:extLst>
              </a:tr>
              <a:tr h="314325">
                <a:tc>
                  <a:txBody>
                    <a:bodyPr/>
                    <a:lstStyle/>
                    <a:p>
                      <a:pPr algn="l" fontAlgn="b"/>
                      <a:r>
                        <a:rPr lang="en-US" sz="2000" b="1" i="0" u="none" strike="noStrike">
                          <a:solidFill>
                            <a:schemeClr val="bg1"/>
                          </a:solidFill>
                          <a:effectLst/>
                          <a:latin typeface="Arial" panose="020B0604020202020204" pitchFamily="34" charset="0"/>
                        </a:rPr>
                        <a:t>COWS</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MVPS</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12164980"/>
                  </a:ext>
                </a:extLst>
              </a:tr>
              <a:tr h="314325">
                <a:tc>
                  <a:txBody>
                    <a:bodyPr/>
                    <a:lstStyle/>
                    <a:p>
                      <a:pPr algn="l" fontAlgn="b"/>
                      <a:r>
                        <a:rPr lang="en-US" sz="1600" b="0" i="0" u="none" strike="noStrike">
                          <a:solidFill>
                            <a:schemeClr val="bg1"/>
                          </a:solidFill>
                          <a:effectLst/>
                          <a:latin typeface="Arial" panose="020B0604020202020204" pitchFamily="34" charset="0"/>
                        </a:rPr>
                        <a:t>Amplify Cash Flow Dividend Leaders ETF</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Thematic All-Stars ETF</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3639608"/>
                  </a:ext>
                </a:extLst>
              </a:tr>
              <a:tr h="314325">
                <a:tc>
                  <a:txBody>
                    <a:bodyPr/>
                    <a:lstStyle/>
                    <a:p>
                      <a:pPr algn="l" fontAlgn="b"/>
                      <a:r>
                        <a:rPr lang="en-US" sz="2000" b="1" i="0" u="none" strike="noStrike">
                          <a:solidFill>
                            <a:schemeClr val="bg1"/>
                          </a:solidFill>
                          <a:effectLst/>
                          <a:latin typeface="Arial" panose="020B0604020202020204" pitchFamily="34" charset="0"/>
                        </a:rPr>
                        <a:t>ETHO</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QSWN</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8352930"/>
                  </a:ext>
                </a:extLst>
              </a:tr>
              <a:tr h="314325">
                <a:tc>
                  <a:txBody>
                    <a:bodyPr/>
                    <a:lstStyle/>
                    <a:p>
                      <a:pPr algn="l" fontAlgn="b"/>
                      <a:r>
                        <a:rPr lang="en-US" sz="1600" b="0" i="0" u="none" strike="noStrike">
                          <a:solidFill>
                            <a:schemeClr val="bg1"/>
                          </a:solidFill>
                          <a:effectLst/>
                          <a:latin typeface="Arial" panose="020B0604020202020204" pitchFamily="34" charset="0"/>
                        </a:rPr>
                        <a:t>Amplify </a:t>
                      </a:r>
                      <a:r>
                        <a:rPr lang="en-US" sz="1600" b="0" i="0" u="none" strike="noStrike" err="1">
                          <a:solidFill>
                            <a:schemeClr val="bg1"/>
                          </a:solidFill>
                          <a:effectLst/>
                          <a:latin typeface="Arial" panose="020B0604020202020204" pitchFamily="34" charset="0"/>
                        </a:rPr>
                        <a:t>Etho</a:t>
                      </a:r>
                      <a:r>
                        <a:rPr lang="en-US" sz="1600" b="0" i="0" u="none" strike="noStrike">
                          <a:solidFill>
                            <a:schemeClr val="bg1"/>
                          </a:solidFill>
                          <a:effectLst/>
                          <a:latin typeface="Arial" panose="020B0604020202020204" pitchFamily="34" charset="0"/>
                        </a:rPr>
                        <a:t> Climate Leadership U.S. ETF</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BlackSwan Tech &amp; Treasury ETF</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2209416"/>
                  </a:ext>
                </a:extLst>
              </a:tr>
              <a:tr h="314325">
                <a:tc>
                  <a:txBody>
                    <a:bodyPr/>
                    <a:lstStyle/>
                    <a:p>
                      <a:pPr algn="l" fontAlgn="b"/>
                      <a:r>
                        <a:rPr lang="en-US" sz="2000" b="1" i="0" u="none" strike="noStrike">
                          <a:solidFill>
                            <a:schemeClr val="bg1"/>
                          </a:solidFill>
                          <a:effectLst/>
                          <a:latin typeface="Arial" panose="020B0604020202020204" pitchFamily="34" charset="0"/>
                        </a:rPr>
                        <a:t>ISWN</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SWAN</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73928019"/>
                  </a:ext>
                </a:extLst>
              </a:tr>
              <a:tr h="314325">
                <a:tc>
                  <a:txBody>
                    <a:bodyPr/>
                    <a:lstStyle/>
                    <a:p>
                      <a:pPr algn="l" fontAlgn="b"/>
                      <a:r>
                        <a:rPr lang="en-US" sz="1600" b="0" i="0" u="none" strike="noStrike">
                          <a:solidFill>
                            <a:schemeClr val="bg1"/>
                          </a:solidFill>
                          <a:effectLst/>
                          <a:latin typeface="Arial" panose="020B0604020202020204" pitchFamily="34" charset="0"/>
                        </a:rPr>
                        <a:t>Amplify BlackSwan ISWN ETF</a:t>
                      </a:r>
                    </a:p>
                  </a:txBody>
                  <a:tcPr marL="274320" marR="0" marT="0" marB="0">
                    <a:lnL w="76200" cap="flat" cmpd="sng" algn="ctr">
                      <a:solidFill>
                        <a:srgbClr val="0080F5"/>
                      </a:solidFill>
                      <a:prstDash val="solid"/>
                      <a:round/>
                      <a:headEnd type="none" w="med" len="med"/>
                      <a:tailEnd type="none" w="med" len="med"/>
                    </a:lnL>
                    <a:lnR w="7620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BlackSwan Growth &amp; Treasury Core ETF</a:t>
                      </a:r>
                    </a:p>
                  </a:txBody>
                  <a:tcPr marL="274320" marR="0" marT="0" marB="0">
                    <a:lnL w="76200"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7382432"/>
                  </a:ext>
                </a:extLst>
              </a:tr>
            </a:tbl>
          </a:graphicData>
        </a:graphic>
      </p:graphicFrame>
      <p:graphicFrame>
        <p:nvGraphicFramePr>
          <p:cNvPr id="12" name="Table 11">
            <a:extLst>
              <a:ext uri="{FF2B5EF4-FFF2-40B4-BE49-F238E27FC236}">
                <a16:creationId xmlns:a16="http://schemas.microsoft.com/office/drawing/2014/main" id="{04A2EE1B-3F5A-36A1-778E-9A0376883EAB}"/>
              </a:ext>
            </a:extLst>
          </p:cNvPr>
          <p:cNvGraphicFramePr>
            <a:graphicFrameLocks noGrp="1"/>
          </p:cNvGraphicFramePr>
          <p:nvPr/>
        </p:nvGraphicFramePr>
        <p:xfrm>
          <a:off x="13298827" y="1952375"/>
          <a:ext cx="10515600" cy="2487630"/>
        </p:xfrm>
        <a:graphic>
          <a:graphicData uri="http://schemas.openxmlformats.org/drawingml/2006/table">
            <a:tbl>
              <a:tblPr firstRow="1" bandRow="1">
                <a:tableStyleId>{5940675A-B579-460E-94D1-54222C63F5DA}</a:tableStyleId>
              </a:tblPr>
              <a:tblGrid>
                <a:gridCol w="5327558">
                  <a:extLst>
                    <a:ext uri="{9D8B030D-6E8A-4147-A177-3AD203B41FA5}">
                      <a16:colId xmlns:a16="http://schemas.microsoft.com/office/drawing/2014/main" val="3450635461"/>
                    </a:ext>
                  </a:extLst>
                </a:gridCol>
                <a:gridCol w="5188042">
                  <a:extLst>
                    <a:ext uri="{9D8B030D-6E8A-4147-A177-3AD203B41FA5}">
                      <a16:colId xmlns:a16="http://schemas.microsoft.com/office/drawing/2014/main" val="344625557"/>
                    </a:ext>
                  </a:extLst>
                </a:gridCol>
              </a:tblGrid>
              <a:tr h="548640">
                <a:tc>
                  <a:txBody>
                    <a:bodyPr/>
                    <a:lstStyle/>
                    <a:p>
                      <a:pPr algn="l" fontAlgn="b"/>
                      <a:r>
                        <a:rPr lang="en-US" sz="2400" b="1" i="0" u="none" strike="noStrike">
                          <a:solidFill>
                            <a:srgbClr val="152F41"/>
                          </a:solidFill>
                          <a:effectLst/>
                          <a:latin typeface="Arial" panose="020B0604020202020204" pitchFamily="34" charset="0"/>
                        </a:rPr>
                        <a:t>HIGH INCOME</a:t>
                      </a:r>
                    </a:p>
                  </a:txBody>
                  <a:tcPr marL="274320" marR="0" marT="0" marB="0" anchor="ctr">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30F2BB"/>
                    </a:solidFill>
                  </a:tcPr>
                </a:tc>
                <a:tc>
                  <a:txBody>
                    <a:bodyPr/>
                    <a:lstStyle/>
                    <a:p>
                      <a:pPr algn="l" fontAlgn="b"/>
                      <a:r>
                        <a:rPr lang="en-US" sz="2400" b="1" i="0" u="none" strike="noStrike">
                          <a:solidFill>
                            <a:srgbClr val="152F41"/>
                          </a:solidFill>
                          <a:effectLst/>
                          <a:latin typeface="Arial" panose="020B0604020202020204" pitchFamily="34" charset="0"/>
                        </a:rPr>
                        <a:t>HIGH QUALITY </a:t>
                      </a:r>
                    </a:p>
                  </a:txBody>
                  <a:tcPr marL="2743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0F2BB"/>
                    </a:solidFill>
                  </a:tcPr>
                </a:tc>
                <a:extLst>
                  <a:ext uri="{0D108BD9-81ED-4DB2-BD59-A6C34878D82A}">
                    <a16:rowId xmlns:a16="http://schemas.microsoft.com/office/drawing/2014/main" val="3504583741"/>
                  </a:ext>
                </a:extLst>
              </a:tr>
              <a:tr h="323165">
                <a:tc>
                  <a:txBody>
                    <a:bodyPr/>
                    <a:lstStyle/>
                    <a:p>
                      <a:pPr algn="l" fontAlgn="b"/>
                      <a:r>
                        <a:rPr lang="en-US" sz="2000" b="1" i="0" u="none" strike="noStrike">
                          <a:solidFill>
                            <a:schemeClr val="bg1"/>
                          </a:solidFill>
                          <a:effectLst/>
                          <a:latin typeface="Arial" panose="020B0604020202020204" pitchFamily="34" charset="0"/>
                        </a:rPr>
                        <a:t>HCOW</a:t>
                      </a:r>
                    </a:p>
                  </a:txBody>
                  <a:tcPr marL="274320" marR="0" marT="0" marB="0">
                    <a:lnL w="76200" cap="flat" cmpd="sng" algn="ctr">
                      <a:solidFill>
                        <a:srgbClr val="30F2BB"/>
                      </a:solidFill>
                      <a:prstDash val="solid"/>
                      <a:round/>
                      <a:headEnd type="none" w="med" len="med"/>
                      <a:tailEnd type="none" w="med" len="med"/>
                    </a:lnL>
                    <a:lnR w="76200" cap="flat" cmpd="sng" algn="ctr">
                      <a:solidFill>
                        <a:srgbClr val="30F2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DIVO</a:t>
                      </a:r>
                    </a:p>
                  </a:txBody>
                  <a:tcPr marL="274320" marR="0" marT="0" marB="0">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424385"/>
                  </a:ext>
                </a:extLst>
              </a:tr>
              <a:tr h="323165">
                <a:tc>
                  <a:txBody>
                    <a:bodyPr/>
                    <a:lstStyle/>
                    <a:p>
                      <a:pPr algn="l" fontAlgn="b"/>
                      <a:r>
                        <a:rPr lang="en-US" sz="1600" b="0" i="0" u="none" strike="noStrike">
                          <a:solidFill>
                            <a:schemeClr val="bg1"/>
                          </a:solidFill>
                          <a:effectLst/>
                          <a:latin typeface="Arial" panose="020B0604020202020204" pitchFamily="34" charset="0"/>
                        </a:rPr>
                        <a:t>Amplify Cash Flow High Income ETF</a:t>
                      </a:r>
                    </a:p>
                  </a:txBody>
                  <a:tcPr marL="274320" marR="0" marT="0" marB="0">
                    <a:lnL w="76200" cap="flat" cmpd="sng" algn="ctr">
                      <a:solidFill>
                        <a:srgbClr val="30F2BB"/>
                      </a:solidFill>
                      <a:prstDash val="solid"/>
                      <a:round/>
                      <a:headEnd type="none" w="med" len="med"/>
                      <a:tailEnd type="none" w="med" len="med"/>
                    </a:lnL>
                    <a:lnR w="76200" cap="flat" cmpd="sng" algn="ctr">
                      <a:solidFill>
                        <a:srgbClr val="30F2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CWP Enhanced Dividend Income ETF</a:t>
                      </a:r>
                    </a:p>
                  </a:txBody>
                  <a:tcPr marL="274320" marR="0" marT="0" marB="0">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9850950"/>
                  </a:ext>
                </a:extLst>
              </a:tr>
              <a:tr h="323165">
                <a:tc>
                  <a:txBody>
                    <a:bodyPr/>
                    <a:lstStyle/>
                    <a:p>
                      <a:pPr algn="l" fontAlgn="b"/>
                      <a:r>
                        <a:rPr lang="en-US" sz="2000" b="1" i="0" u="none" strike="noStrike">
                          <a:solidFill>
                            <a:schemeClr val="bg1"/>
                          </a:solidFill>
                          <a:effectLst/>
                          <a:latin typeface="Arial" panose="020B0604020202020204" pitchFamily="34" charset="0"/>
                        </a:rPr>
                        <a:t>IDVO</a:t>
                      </a:r>
                    </a:p>
                  </a:txBody>
                  <a:tcPr marL="274320" marR="0" marT="0" marB="0">
                    <a:lnL w="76200" cap="flat" cmpd="sng" algn="ctr">
                      <a:solidFill>
                        <a:srgbClr val="30F2BB"/>
                      </a:solidFill>
                      <a:prstDash val="solid"/>
                      <a:round/>
                      <a:headEnd type="none" w="med" len="med"/>
                      <a:tailEnd type="none" w="med" len="med"/>
                    </a:lnL>
                    <a:lnR w="76200" cap="flat" cmpd="sng" algn="ctr">
                      <a:solidFill>
                        <a:srgbClr val="30F2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NDIV</a:t>
                      </a:r>
                    </a:p>
                  </a:txBody>
                  <a:tcPr marL="274320" marR="0" marT="0" marB="0">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9640138"/>
                  </a:ext>
                </a:extLst>
              </a:tr>
              <a:tr h="323165">
                <a:tc>
                  <a:txBody>
                    <a:bodyPr/>
                    <a:lstStyle/>
                    <a:p>
                      <a:pPr algn="l" fontAlgn="b"/>
                      <a:r>
                        <a:rPr lang="en-US" sz="1600" b="0" i="0" u="none" strike="noStrike">
                          <a:solidFill>
                            <a:schemeClr val="bg1"/>
                          </a:solidFill>
                          <a:effectLst/>
                          <a:latin typeface="Arial" panose="020B0604020202020204" pitchFamily="34" charset="0"/>
                        </a:rPr>
                        <a:t>Amplify International Enhanced Dividend Income ETF</a:t>
                      </a:r>
                    </a:p>
                  </a:txBody>
                  <a:tcPr marL="274320" marR="0" marT="0" marB="0">
                    <a:lnL w="76200" cap="flat" cmpd="sng" algn="ctr">
                      <a:solidFill>
                        <a:srgbClr val="30F2BB"/>
                      </a:solidFill>
                      <a:prstDash val="solid"/>
                      <a:round/>
                      <a:headEnd type="none" w="med" len="med"/>
                      <a:tailEnd type="none" w="med" len="med"/>
                    </a:lnL>
                    <a:lnR w="76200" cap="flat" cmpd="sng" algn="ctr">
                      <a:solidFill>
                        <a:srgbClr val="30F2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Natural Resources Dividend Income ETF</a:t>
                      </a:r>
                    </a:p>
                  </a:txBody>
                  <a:tcPr marL="274320" marR="0" marT="0" marB="0">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3475129"/>
                  </a:ext>
                </a:extLst>
              </a:tr>
              <a:tr h="323165">
                <a:tc>
                  <a:txBody>
                    <a:bodyPr/>
                    <a:lstStyle/>
                    <a:p>
                      <a:pPr algn="l" fontAlgn="b"/>
                      <a:r>
                        <a:rPr lang="en-US" sz="2000" b="1" i="0" u="none" strike="noStrike">
                          <a:solidFill>
                            <a:schemeClr val="bg1"/>
                          </a:solidFill>
                          <a:effectLst/>
                          <a:latin typeface="Arial" panose="020B0604020202020204" pitchFamily="34" charset="0"/>
                        </a:rPr>
                        <a:t>YYY</a:t>
                      </a:r>
                    </a:p>
                  </a:txBody>
                  <a:tcPr marL="274320" marR="0" marT="0" marB="0">
                    <a:lnL w="76200" cap="flat" cmpd="sng" algn="ctr">
                      <a:solidFill>
                        <a:srgbClr val="30F2BB"/>
                      </a:solidFill>
                      <a:prstDash val="solid"/>
                      <a:round/>
                      <a:headEnd type="none" w="med" len="med"/>
                      <a:tailEnd type="none" w="med" len="med"/>
                    </a:lnL>
                    <a:lnR w="76200" cap="flat" cmpd="sng" algn="ctr">
                      <a:solidFill>
                        <a:srgbClr val="30F2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1" i="0" u="none" strike="noStrike">
                          <a:solidFill>
                            <a:schemeClr val="bg1"/>
                          </a:solidFill>
                          <a:effectLst/>
                          <a:latin typeface="Arial" panose="020B0604020202020204" pitchFamily="34" charset="0"/>
                        </a:rPr>
                        <a:t>SOF</a:t>
                      </a:r>
                    </a:p>
                  </a:txBody>
                  <a:tcPr marL="274320" marR="0" marT="0" marB="0">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6696219"/>
                  </a:ext>
                </a:extLst>
              </a:tr>
              <a:tr h="323165">
                <a:tc>
                  <a:txBody>
                    <a:bodyPr/>
                    <a:lstStyle/>
                    <a:p>
                      <a:pPr algn="l" fontAlgn="b"/>
                      <a:r>
                        <a:rPr lang="en-US" sz="1600" b="0" i="0" u="none" strike="noStrike">
                          <a:solidFill>
                            <a:schemeClr val="bg1"/>
                          </a:solidFill>
                          <a:effectLst/>
                          <a:latin typeface="Arial" panose="020B0604020202020204" pitchFamily="34" charset="0"/>
                        </a:rPr>
                        <a:t>Amplify High Income ETF</a:t>
                      </a:r>
                    </a:p>
                  </a:txBody>
                  <a:tcPr marL="274320" marR="0" marT="0" marB="0">
                    <a:lnL w="76200" cap="flat" cmpd="sng" algn="ctr">
                      <a:solidFill>
                        <a:srgbClr val="30F2BB"/>
                      </a:solidFill>
                      <a:prstDash val="solid"/>
                      <a:round/>
                      <a:headEnd type="none" w="med" len="med"/>
                      <a:tailEnd type="none" w="med" len="med"/>
                    </a:lnL>
                    <a:lnR w="76200" cap="flat" cmpd="sng" algn="ctr">
                      <a:solidFill>
                        <a:srgbClr val="30F2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600" b="0" i="0" u="none" strike="noStrike">
                          <a:solidFill>
                            <a:schemeClr val="bg1"/>
                          </a:solidFill>
                          <a:effectLst/>
                          <a:latin typeface="Arial" panose="020B0604020202020204" pitchFamily="34" charset="0"/>
                        </a:rPr>
                        <a:t>Amplify Samsung SOFR ETF</a:t>
                      </a:r>
                    </a:p>
                  </a:txBody>
                  <a:tcPr marL="274320" marR="0" marT="0" marB="0">
                    <a:lnL w="76200" cap="flat" cmpd="sng" algn="ctr">
                      <a:solidFill>
                        <a:srgbClr val="30F2B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7764836"/>
                  </a:ext>
                </a:extLst>
              </a:tr>
            </a:tbl>
          </a:graphicData>
        </a:graphic>
      </p:graphicFrame>
      <p:sp>
        <p:nvSpPr>
          <p:cNvPr id="19" name="TextBox 18">
            <a:extLst>
              <a:ext uri="{FF2B5EF4-FFF2-40B4-BE49-F238E27FC236}">
                <a16:creationId xmlns:a16="http://schemas.microsoft.com/office/drawing/2014/main" id="{FF116B69-E5AA-2E65-797F-EF3A7C636B78}"/>
              </a:ext>
            </a:extLst>
          </p:cNvPr>
          <p:cNvSpPr txBox="1"/>
          <p:nvPr/>
        </p:nvSpPr>
        <p:spPr>
          <a:xfrm>
            <a:off x="19670154" y="12845564"/>
            <a:ext cx="2191450" cy="371753"/>
          </a:xfrm>
          <a:prstGeom prst="rect">
            <a:avLst/>
          </a:prstGeom>
          <a:noFill/>
        </p:spPr>
        <p:txBody>
          <a:bodyPr wrap="square">
            <a:spAutoFit/>
          </a:bodyPr>
          <a:lstStyle/>
          <a:p>
            <a:pPr defTabSz="1828434"/>
            <a:r>
              <a:rPr lang="en-US" sz="1800">
                <a:solidFill>
                  <a:prstClr val="white"/>
                </a:solidFill>
                <a:latin typeface="Arial Narrow" panose="020B0606020202030204" pitchFamily="34" charset="0"/>
                <a:ea typeface="GT America Lt" panose="00000400000000000000" pitchFamily="50" charset="0"/>
                <a:cs typeface="Arial" panose="020B0604020202020204" pitchFamily="34" charset="0"/>
              </a:rPr>
              <a:t>Data as of 5/21/24</a:t>
            </a:r>
            <a:r>
              <a:rPr lang="en-US" sz="1800" b="1">
                <a:solidFill>
                  <a:prstClr val="white"/>
                </a:solidFill>
                <a:latin typeface="Arial Narrow" panose="020B0606020202030204" pitchFamily="34" charset="0"/>
                <a:ea typeface="GT America Lt" panose="00000400000000000000" pitchFamily="50" charset="0"/>
                <a:cs typeface="Arial" panose="020B0604020202020204" pitchFamily="34" charset="0"/>
              </a:rPr>
              <a:t> </a:t>
            </a:r>
            <a:endParaRPr lang="en-US" sz="1800">
              <a:solidFill>
                <a:srgbClr val="152F41"/>
              </a:solidFill>
              <a:latin typeface="Arial Narrow" panose="020B0606020202030204" pitchFamily="34" charset="0"/>
            </a:endParaRPr>
          </a:p>
        </p:txBody>
      </p:sp>
      <p:grpSp>
        <p:nvGrpSpPr>
          <p:cNvPr id="29" name="Group 28">
            <a:extLst>
              <a:ext uri="{FF2B5EF4-FFF2-40B4-BE49-F238E27FC236}">
                <a16:creationId xmlns:a16="http://schemas.microsoft.com/office/drawing/2014/main" id="{B9BAFD70-E110-6D97-D951-0E2B19F8EA54}"/>
              </a:ext>
            </a:extLst>
          </p:cNvPr>
          <p:cNvGrpSpPr/>
          <p:nvPr/>
        </p:nvGrpSpPr>
        <p:grpSpPr>
          <a:xfrm>
            <a:off x="10163354" y="2279278"/>
            <a:ext cx="3234275" cy="1446550"/>
            <a:chOff x="1976573" y="4678185"/>
            <a:chExt cx="3234275" cy="1446550"/>
          </a:xfrm>
        </p:grpSpPr>
        <p:sp>
          <p:nvSpPr>
            <p:cNvPr id="33" name="TextBox 32">
              <a:extLst>
                <a:ext uri="{FF2B5EF4-FFF2-40B4-BE49-F238E27FC236}">
                  <a16:creationId xmlns:a16="http://schemas.microsoft.com/office/drawing/2014/main" id="{C9796197-5F4C-F3A9-AAC9-3A64447D9F0E}"/>
                </a:ext>
              </a:extLst>
            </p:cNvPr>
            <p:cNvSpPr txBox="1"/>
            <p:nvPr/>
          </p:nvSpPr>
          <p:spPr>
            <a:xfrm>
              <a:off x="2730781" y="4991186"/>
              <a:ext cx="2480067" cy="830997"/>
            </a:xfrm>
            <a:prstGeom prst="rect">
              <a:avLst/>
            </a:prstGeom>
            <a:noFill/>
          </p:spPr>
          <p:txBody>
            <a:bodyPr wrap="square" rtlCol="0">
              <a:spAutoFit/>
            </a:bodyPr>
            <a:lstStyle/>
            <a:p>
              <a:pPr defTabSz="1828434"/>
              <a:r>
                <a:rPr lang="en-US" sz="2400" b="1" dirty="0">
                  <a:solidFill>
                    <a:prstClr val="white"/>
                  </a:solidFill>
                  <a:latin typeface="Arial" panose="020B0604020202020204" pitchFamily="34" charset="0"/>
                  <a:cs typeface="Arial" panose="020B0604020202020204" pitchFamily="34" charset="0"/>
                </a:rPr>
                <a:t>INCOME</a:t>
              </a:r>
            </a:p>
            <a:p>
              <a:pPr defTabSz="1828434"/>
              <a:r>
                <a:rPr lang="en-US" sz="2400" dirty="0">
                  <a:solidFill>
                    <a:prstClr val="white"/>
                  </a:solidFill>
                  <a:latin typeface="Arial" panose="020B0604020202020204" pitchFamily="34" charset="0"/>
                  <a:cs typeface="Arial" panose="020B0604020202020204" pitchFamily="34" charset="0"/>
                </a:rPr>
                <a:t>44% of AUM</a:t>
              </a:r>
            </a:p>
          </p:txBody>
        </p:sp>
        <p:sp>
          <p:nvSpPr>
            <p:cNvPr id="34" name="TextBox 33">
              <a:extLst>
                <a:ext uri="{FF2B5EF4-FFF2-40B4-BE49-F238E27FC236}">
                  <a16:creationId xmlns:a16="http://schemas.microsoft.com/office/drawing/2014/main" id="{6D6F488B-5A8A-1267-D084-6CD5B4F5D9EA}"/>
                </a:ext>
              </a:extLst>
            </p:cNvPr>
            <p:cNvSpPr txBox="1"/>
            <p:nvPr/>
          </p:nvSpPr>
          <p:spPr>
            <a:xfrm>
              <a:off x="1976573" y="4678185"/>
              <a:ext cx="1313715" cy="1446550"/>
            </a:xfrm>
            <a:prstGeom prst="rect">
              <a:avLst/>
            </a:prstGeom>
            <a:noFill/>
          </p:spPr>
          <p:txBody>
            <a:bodyPr wrap="square">
              <a:spAutoFit/>
            </a:bodyPr>
            <a:lstStyle/>
            <a:p>
              <a:pPr defTabSz="1828434"/>
              <a:r>
                <a:rPr lang="en-US" sz="8800" b="1" dirty="0">
                  <a:solidFill>
                    <a:srgbClr val="30F2BB"/>
                  </a:solidFill>
                  <a:latin typeface="Times New Roman" panose="02020603050405020304" pitchFamily="18" charset="0"/>
                  <a:ea typeface="Calibri" panose="020F0502020204030204" pitchFamily="34" charset="0"/>
                  <a:cs typeface="Times New Roman" panose="02020603050405020304" pitchFamily="18" charset="0"/>
                </a:rPr>
                <a:t>6</a:t>
              </a:r>
              <a:endParaRPr lang="en-US" sz="8800" b="1" dirty="0">
                <a:solidFill>
                  <a:srgbClr val="30F2BB"/>
                </a:solidFill>
                <a:latin typeface="Arial"/>
              </a:endParaRPr>
            </a:p>
          </p:txBody>
        </p:sp>
      </p:grpSp>
      <p:grpSp>
        <p:nvGrpSpPr>
          <p:cNvPr id="36" name="Group 35">
            <a:extLst>
              <a:ext uri="{FF2B5EF4-FFF2-40B4-BE49-F238E27FC236}">
                <a16:creationId xmlns:a16="http://schemas.microsoft.com/office/drawing/2014/main" id="{2580ABF8-DEEF-5FB8-7831-D31374FC68C8}"/>
              </a:ext>
            </a:extLst>
          </p:cNvPr>
          <p:cNvGrpSpPr/>
          <p:nvPr/>
        </p:nvGrpSpPr>
        <p:grpSpPr>
          <a:xfrm>
            <a:off x="9806688" y="9338074"/>
            <a:ext cx="3154402" cy="1446550"/>
            <a:chOff x="7767995" y="4678185"/>
            <a:chExt cx="3154402" cy="1446550"/>
          </a:xfrm>
        </p:grpSpPr>
        <p:sp>
          <p:nvSpPr>
            <p:cNvPr id="37" name="TextBox 36">
              <a:extLst>
                <a:ext uri="{FF2B5EF4-FFF2-40B4-BE49-F238E27FC236}">
                  <a16:creationId xmlns:a16="http://schemas.microsoft.com/office/drawing/2014/main" id="{9AC72DBD-D578-0801-CFC5-615D3DDF4169}"/>
                </a:ext>
              </a:extLst>
            </p:cNvPr>
            <p:cNvSpPr txBox="1"/>
            <p:nvPr/>
          </p:nvSpPr>
          <p:spPr>
            <a:xfrm>
              <a:off x="9015847" y="5071380"/>
              <a:ext cx="1906550" cy="830997"/>
            </a:xfrm>
            <a:prstGeom prst="rect">
              <a:avLst/>
            </a:prstGeom>
            <a:noFill/>
          </p:spPr>
          <p:txBody>
            <a:bodyPr wrap="square" rtlCol="0">
              <a:spAutoFit/>
            </a:bodyPr>
            <a:lstStyle/>
            <a:p>
              <a:pPr defTabSz="1828434"/>
              <a:r>
                <a:rPr lang="en-US" sz="2400" b="1" dirty="0">
                  <a:solidFill>
                    <a:prstClr val="white"/>
                  </a:solidFill>
                  <a:latin typeface="Arial" panose="020B0604020202020204" pitchFamily="34" charset="0"/>
                  <a:cs typeface="Arial" panose="020B0604020202020204" pitchFamily="34" charset="0"/>
                </a:rPr>
                <a:t>THEMATIC</a:t>
              </a:r>
            </a:p>
            <a:p>
              <a:pPr defTabSz="1828434"/>
              <a:r>
                <a:rPr lang="en-US" sz="2400" dirty="0">
                  <a:solidFill>
                    <a:prstClr val="white"/>
                  </a:solidFill>
                  <a:latin typeface="Arial" panose="020B0604020202020204" pitchFamily="34" charset="0"/>
                  <a:cs typeface="Arial" panose="020B0604020202020204" pitchFamily="34" charset="0"/>
                </a:rPr>
                <a:t>50% of AUM</a:t>
              </a:r>
            </a:p>
          </p:txBody>
        </p:sp>
        <p:sp>
          <p:nvSpPr>
            <p:cNvPr id="38" name="TextBox 37">
              <a:extLst>
                <a:ext uri="{FF2B5EF4-FFF2-40B4-BE49-F238E27FC236}">
                  <a16:creationId xmlns:a16="http://schemas.microsoft.com/office/drawing/2014/main" id="{45A8A9B0-9D52-8F21-4C79-E4671D147BDA}"/>
                </a:ext>
              </a:extLst>
            </p:cNvPr>
            <p:cNvSpPr txBox="1"/>
            <p:nvPr/>
          </p:nvSpPr>
          <p:spPr>
            <a:xfrm>
              <a:off x="7767995" y="4678185"/>
              <a:ext cx="1353800" cy="1446550"/>
            </a:xfrm>
            <a:prstGeom prst="rect">
              <a:avLst/>
            </a:prstGeom>
            <a:noFill/>
          </p:spPr>
          <p:txBody>
            <a:bodyPr wrap="square">
              <a:spAutoFit/>
            </a:bodyPr>
            <a:lstStyle/>
            <a:p>
              <a:pPr defTabSz="1828434"/>
              <a:r>
                <a:rPr lang="en-US" sz="8800" b="1">
                  <a:solidFill>
                    <a:srgbClr val="9E489B"/>
                  </a:solidFill>
                  <a:latin typeface="Times New Roman" panose="02020603050405020304" pitchFamily="18" charset="0"/>
                  <a:ea typeface="Calibri" panose="020F0502020204030204" pitchFamily="34" charset="0"/>
                  <a:cs typeface="Times New Roman" panose="02020603050405020304" pitchFamily="18" charset="0"/>
                </a:rPr>
                <a:t>18</a:t>
              </a:r>
              <a:endParaRPr lang="en-US" sz="8800" b="1">
                <a:solidFill>
                  <a:srgbClr val="9E489B"/>
                </a:solidFill>
                <a:latin typeface="Arial"/>
              </a:endParaRPr>
            </a:p>
          </p:txBody>
        </p:sp>
      </p:grpSp>
      <p:grpSp>
        <p:nvGrpSpPr>
          <p:cNvPr id="40" name="Group 39">
            <a:extLst>
              <a:ext uri="{FF2B5EF4-FFF2-40B4-BE49-F238E27FC236}">
                <a16:creationId xmlns:a16="http://schemas.microsoft.com/office/drawing/2014/main" id="{E59C29F1-CA55-E58A-0D24-906D065DAD5D}"/>
              </a:ext>
            </a:extLst>
          </p:cNvPr>
          <p:cNvGrpSpPr/>
          <p:nvPr/>
        </p:nvGrpSpPr>
        <p:grpSpPr>
          <a:xfrm>
            <a:off x="10163353" y="5473650"/>
            <a:ext cx="2652200" cy="1446550"/>
            <a:chOff x="18433922" y="4787806"/>
            <a:chExt cx="2057834" cy="1446550"/>
          </a:xfrm>
        </p:grpSpPr>
        <p:sp>
          <p:nvSpPr>
            <p:cNvPr id="41" name="TextBox 40">
              <a:extLst>
                <a:ext uri="{FF2B5EF4-FFF2-40B4-BE49-F238E27FC236}">
                  <a16:creationId xmlns:a16="http://schemas.microsoft.com/office/drawing/2014/main" id="{4147617F-3E3B-D862-26A3-46C515C31DC7}"/>
                </a:ext>
              </a:extLst>
            </p:cNvPr>
            <p:cNvSpPr txBox="1"/>
            <p:nvPr/>
          </p:nvSpPr>
          <p:spPr>
            <a:xfrm>
              <a:off x="19067234" y="5139429"/>
              <a:ext cx="1424522" cy="830997"/>
            </a:xfrm>
            <a:prstGeom prst="rect">
              <a:avLst/>
            </a:prstGeom>
            <a:noFill/>
          </p:spPr>
          <p:txBody>
            <a:bodyPr wrap="square" rtlCol="0">
              <a:spAutoFit/>
            </a:bodyPr>
            <a:lstStyle/>
            <a:p>
              <a:pPr defTabSz="1828434"/>
              <a:r>
                <a:rPr lang="en-US" sz="2400" b="1">
                  <a:solidFill>
                    <a:prstClr val="white"/>
                  </a:solidFill>
                  <a:latin typeface="Arial" panose="020B0604020202020204" pitchFamily="34" charset="0"/>
                  <a:cs typeface="Arial" panose="020B0604020202020204" pitchFamily="34" charset="0"/>
                </a:rPr>
                <a:t>CORE</a:t>
              </a:r>
            </a:p>
            <a:p>
              <a:pPr defTabSz="1828434"/>
              <a:r>
                <a:rPr lang="en-US" sz="2400">
                  <a:solidFill>
                    <a:prstClr val="white"/>
                  </a:solidFill>
                  <a:latin typeface="Arial" panose="020B0604020202020204" pitchFamily="34" charset="0"/>
                  <a:cs typeface="Arial" panose="020B0604020202020204" pitchFamily="34" charset="0"/>
                </a:rPr>
                <a:t>6% of AUM</a:t>
              </a:r>
            </a:p>
          </p:txBody>
        </p:sp>
        <p:sp>
          <p:nvSpPr>
            <p:cNvPr id="42" name="TextBox 41">
              <a:extLst>
                <a:ext uri="{FF2B5EF4-FFF2-40B4-BE49-F238E27FC236}">
                  <a16:creationId xmlns:a16="http://schemas.microsoft.com/office/drawing/2014/main" id="{5DB6AC87-7BE3-A738-6FF3-101209966FDF}"/>
                </a:ext>
              </a:extLst>
            </p:cNvPr>
            <p:cNvSpPr txBox="1"/>
            <p:nvPr/>
          </p:nvSpPr>
          <p:spPr>
            <a:xfrm>
              <a:off x="18433922" y="4787806"/>
              <a:ext cx="677653" cy="1446550"/>
            </a:xfrm>
            <a:prstGeom prst="rect">
              <a:avLst/>
            </a:prstGeom>
            <a:noFill/>
          </p:spPr>
          <p:txBody>
            <a:bodyPr wrap="square">
              <a:spAutoFit/>
            </a:bodyPr>
            <a:lstStyle/>
            <a:p>
              <a:pPr defTabSz="1828434"/>
              <a:r>
                <a:rPr lang="en-US" sz="8800" b="1">
                  <a:solidFill>
                    <a:srgbClr val="0080F5"/>
                  </a:solidFill>
                  <a:latin typeface="Times New Roman" panose="02020603050405020304" pitchFamily="18" charset="0"/>
                  <a:ea typeface="Calibri" panose="020F0502020204030204" pitchFamily="34" charset="0"/>
                  <a:cs typeface="Times New Roman" panose="02020603050405020304" pitchFamily="18" charset="0"/>
                </a:rPr>
                <a:t>8</a:t>
              </a:r>
              <a:endParaRPr lang="en-US" sz="8800" b="1">
                <a:solidFill>
                  <a:srgbClr val="0080F5"/>
                </a:solidFill>
                <a:latin typeface="Arial"/>
              </a:endParaRPr>
            </a:p>
          </p:txBody>
        </p:sp>
      </p:grpSp>
      <p:graphicFrame>
        <p:nvGraphicFramePr>
          <p:cNvPr id="4" name="Table 3">
            <a:extLst>
              <a:ext uri="{FF2B5EF4-FFF2-40B4-BE49-F238E27FC236}">
                <a16:creationId xmlns:a16="http://schemas.microsoft.com/office/drawing/2014/main" id="{95FD6E69-A886-6396-4332-C473ADEC3FBD}"/>
              </a:ext>
            </a:extLst>
          </p:cNvPr>
          <p:cNvGraphicFramePr>
            <a:graphicFrameLocks noGrp="1"/>
          </p:cNvGraphicFramePr>
          <p:nvPr/>
        </p:nvGraphicFramePr>
        <p:xfrm>
          <a:off x="13270695" y="8463333"/>
          <a:ext cx="10515600" cy="4116062"/>
        </p:xfrm>
        <a:graphic>
          <a:graphicData uri="http://schemas.openxmlformats.org/drawingml/2006/table">
            <a:tbl>
              <a:tblPr firstRow="1" bandRow="1">
                <a:tableStyleId>{5940675A-B579-460E-94D1-54222C63F5DA}</a:tableStyleId>
              </a:tblPr>
              <a:tblGrid>
                <a:gridCol w="5392135">
                  <a:extLst>
                    <a:ext uri="{9D8B030D-6E8A-4147-A177-3AD203B41FA5}">
                      <a16:colId xmlns:a16="http://schemas.microsoft.com/office/drawing/2014/main" val="1746976407"/>
                    </a:ext>
                  </a:extLst>
                </a:gridCol>
                <a:gridCol w="5123465">
                  <a:extLst>
                    <a:ext uri="{9D8B030D-6E8A-4147-A177-3AD203B41FA5}">
                      <a16:colId xmlns:a16="http://schemas.microsoft.com/office/drawing/2014/main" val="2281266210"/>
                    </a:ext>
                  </a:extLst>
                </a:gridCol>
              </a:tblGrid>
              <a:tr h="543615">
                <a:tc gridSpan="2">
                  <a:txBody>
                    <a:bodyPr/>
                    <a:lstStyle/>
                    <a:p>
                      <a:pPr marL="0" indent="0" algn="l" fontAlgn="b">
                        <a:buFont typeface="Arial" panose="020B0604020202020204" pitchFamily="34" charset="0"/>
                        <a:buNone/>
                      </a:pPr>
                      <a:r>
                        <a:rPr lang="en-US" sz="2400" b="1" i="0" u="none" strike="noStrike">
                          <a:solidFill>
                            <a:schemeClr val="bg1"/>
                          </a:solidFill>
                          <a:effectLst/>
                          <a:latin typeface="Arial" panose="020B0604020202020204" pitchFamily="34" charset="0"/>
                        </a:rPr>
                        <a:t>TOP MARKET TRENDS &amp; GROWTH INDUSTRIES</a:t>
                      </a:r>
                    </a:p>
                  </a:txBody>
                  <a:tcPr marL="274320" marR="0" marT="0" marB="0" anchor="ctr">
                    <a:lnL w="76200" cap="flat" cmpd="sng" algn="ctr">
                      <a:solidFill>
                        <a:srgbClr val="9E489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E489B"/>
                    </a:solidFill>
                  </a:tcPr>
                </a:tc>
                <a:tc hMerge="1">
                  <a:txBody>
                    <a:bodyPr/>
                    <a:lstStyle/>
                    <a:p>
                      <a:pPr marL="285750" indent="-285750" algn="l" fontAlgn="b">
                        <a:buFont typeface="Arial" panose="020B0604020202020204" pitchFamily="34" charset="0"/>
                        <a:buChar char="•"/>
                      </a:pPr>
                      <a:endParaRPr lang="en-US" sz="1600" b="0" i="0" u="none" strike="noStrike">
                        <a:solidFill>
                          <a:schemeClr val="bg1"/>
                        </a:solidFill>
                        <a:effectLst/>
                        <a:latin typeface="Arial" panose="020B0604020202020204" pitchFamily="34" charset="0"/>
                      </a:endParaRPr>
                    </a:p>
                  </a:txBody>
                  <a:tcPr marL="274320" marR="0" marT="0" marB="0">
                    <a:lnL w="76200" cap="flat" cmpd="sng" algn="ctr">
                      <a:solidFill>
                        <a:srgbClr val="9E489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7521051"/>
                  </a:ext>
                </a:extLst>
              </a:tr>
              <a:tr h="3479745">
                <a:tc>
                  <a:txBody>
                    <a:bodyPr/>
                    <a:lstStyle/>
                    <a:p>
                      <a:pPr marL="0" indent="0" algn="l" fontAlgn="b">
                        <a:lnSpc>
                          <a:spcPct val="150000"/>
                        </a:lnSpc>
                        <a:buFont typeface="Arial" panose="020B0604020202020204" pitchFamily="34" charset="0"/>
                        <a:buNone/>
                      </a:pPr>
                      <a:r>
                        <a:rPr lang="en-US" sz="2000" b="1" i="0" u="none" strike="noStrike" cap="all" baseline="0">
                          <a:solidFill>
                            <a:schemeClr val="bg1"/>
                          </a:solidFill>
                          <a:effectLst/>
                          <a:latin typeface="Arial" panose="020B0604020202020204" pitchFamily="34" charset="0"/>
                        </a:rPr>
                        <a:t>The New Digital Era</a:t>
                      </a:r>
                    </a:p>
                    <a:p>
                      <a:pPr marL="285750" lvl="0" indent="-285750" algn="l" fontAlgn="b">
                        <a:lnSpc>
                          <a:spcPct val="150000"/>
                        </a:lnSpc>
                        <a:buFont typeface="Arial" panose="020B0604020202020204" pitchFamily="34" charset="0"/>
                        <a:buChar char="•"/>
                      </a:pPr>
                      <a:r>
                        <a:rPr lang="en-US" sz="2000" b="0" i="0" u="none" strike="noStrike">
                          <a:solidFill>
                            <a:schemeClr val="bg1"/>
                          </a:solidFill>
                          <a:effectLst/>
                          <a:latin typeface="Arial" panose="020B0604020202020204" pitchFamily="34" charset="0"/>
                        </a:rPr>
                        <a:t>Blockchain technology (BLOK)</a:t>
                      </a:r>
                    </a:p>
                    <a:p>
                      <a:pPr marL="285750" lvl="0" indent="-285750" algn="l" fontAlgn="b">
                        <a:lnSpc>
                          <a:spcPct val="150000"/>
                        </a:lnSpc>
                        <a:buFont typeface="Arial" panose="020B0604020202020204" pitchFamily="34" charset="0"/>
                        <a:buChar char="•"/>
                      </a:pPr>
                      <a:r>
                        <a:rPr lang="en-US" sz="2000" b="0" i="0" u="none" strike="noStrike">
                          <a:solidFill>
                            <a:schemeClr val="bg1"/>
                          </a:solidFill>
                          <a:effectLst/>
                          <a:latin typeface="Arial" panose="020B0604020202020204" pitchFamily="34" charset="0"/>
                        </a:rPr>
                        <a:t>Cybersecurity (HACK)</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Digital payments (IPAY | EMFQ)</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Online shopping (IBUY)</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Cloud computing (IVES) </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Travel technology (AWAY)</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Innovative technology (ITEQ)</a:t>
                      </a:r>
                      <a:endParaRPr lang="en-US" sz="1600" b="0" i="0" u="none" strike="noStrike">
                        <a:solidFill>
                          <a:schemeClr val="bg1"/>
                        </a:solidFill>
                        <a:effectLst/>
                        <a:latin typeface="Arial" panose="020B0604020202020204" pitchFamily="34" charset="0"/>
                      </a:endParaRPr>
                    </a:p>
                  </a:txBody>
                  <a:tcPr marL="274320" marR="0" marT="0" marB="0" anchor="b">
                    <a:lnL w="76200" cap="flat" cmpd="sng" algn="ctr">
                      <a:solidFill>
                        <a:srgbClr val="9E489B"/>
                      </a:solidFill>
                      <a:prstDash val="solid"/>
                      <a:round/>
                      <a:headEnd type="none" w="med" len="med"/>
                      <a:tailEnd type="none" w="med" len="med"/>
                    </a:lnL>
                    <a:lnR w="76200" cap="flat" cmpd="sng" algn="ctr">
                      <a:solidFill>
                        <a:srgbClr val="9E489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fontAlgn="b">
                        <a:lnSpc>
                          <a:spcPct val="150000"/>
                        </a:lnSpc>
                        <a:buFont typeface="Arial" panose="020B0604020202020204" pitchFamily="34" charset="0"/>
                        <a:buNone/>
                      </a:pPr>
                      <a:r>
                        <a:rPr lang="en-US" sz="2000" b="1" i="0" u="none" strike="noStrike" cap="all" baseline="0">
                          <a:solidFill>
                            <a:schemeClr val="bg1"/>
                          </a:solidFill>
                          <a:effectLst/>
                          <a:latin typeface="Arial" panose="020B0604020202020204" pitchFamily="34" charset="0"/>
                        </a:rPr>
                        <a:t>Growth Industries</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Precious Metals (SILJ)</a:t>
                      </a:r>
                    </a:p>
                    <a:p>
                      <a:pPr marL="285750" marR="0" lvl="0" indent="-285750" algn="l" defTabSz="914126" rtl="0" eaLnBrk="1" fontAlgn="b" latinLnBrk="0" hangingPunct="1">
                        <a:lnSpc>
                          <a:spcPct val="150000"/>
                        </a:lnSpc>
                        <a:spcBef>
                          <a:spcPts val="0"/>
                        </a:spcBef>
                        <a:spcAft>
                          <a:spcPts val="0"/>
                        </a:spcAft>
                        <a:buClrTx/>
                        <a:buSzTx/>
                        <a:buFont typeface="Arial" panose="020B0604020202020204" pitchFamily="34" charset="0"/>
                        <a:buChar char="•"/>
                        <a:tabLst/>
                        <a:defRPr/>
                      </a:pPr>
                      <a:r>
                        <a:rPr lang="en-US" sz="2000" b="0" i="0" u="none" strike="noStrike">
                          <a:solidFill>
                            <a:schemeClr val="bg1"/>
                          </a:solidFill>
                          <a:effectLst/>
                          <a:latin typeface="Arial" panose="020B0604020202020204" pitchFamily="34" charset="0"/>
                        </a:rPr>
                        <a:t>Shipping (BDRY | BWET)</a:t>
                      </a:r>
                    </a:p>
                    <a:p>
                      <a:pPr marL="285750" indent="-285750" algn="l" fontAlgn="b">
                        <a:lnSpc>
                          <a:spcPct val="150000"/>
                        </a:lnSpc>
                        <a:buFont typeface="Arial" panose="020B0604020202020204" pitchFamily="34" charset="0"/>
                        <a:buChar char="•"/>
                      </a:pPr>
                      <a:r>
                        <a:rPr lang="en-US" sz="2000" b="0" i="0" u="none" strike="noStrike">
                          <a:solidFill>
                            <a:schemeClr val="bg1"/>
                          </a:solidFill>
                          <a:effectLst/>
                          <a:latin typeface="Arial" panose="020B0604020202020204" pitchFamily="34" charset="0"/>
                        </a:rPr>
                        <a:t>Weight Loss (THNR)</a:t>
                      </a:r>
                    </a:p>
                    <a:p>
                      <a:pPr marL="285750" indent="-285750" algn="l" fontAlgn="b">
                        <a:lnSpc>
                          <a:spcPct val="150000"/>
                        </a:lnSpc>
                        <a:buFont typeface="Arial" panose="020B0604020202020204" pitchFamily="34" charset="0"/>
                        <a:buChar char="•"/>
                      </a:pPr>
                      <a:r>
                        <a:rPr lang="en-US" sz="2000" b="0" i="0" u="none" strike="noStrike">
                          <a:solidFill>
                            <a:schemeClr val="bg1"/>
                          </a:solidFill>
                          <a:effectLst/>
                          <a:latin typeface="Arial" panose="020B0604020202020204" pitchFamily="34" charset="0"/>
                        </a:rPr>
                        <a:t>Pharma (GERM)</a:t>
                      </a:r>
                    </a:p>
                    <a:p>
                      <a:pPr marL="285750" indent="-285750" algn="l" fontAlgn="b">
                        <a:lnSpc>
                          <a:spcPct val="150000"/>
                        </a:lnSpc>
                        <a:buFont typeface="Arial" panose="020B0604020202020204" pitchFamily="34" charset="0"/>
                        <a:buChar char="•"/>
                      </a:pPr>
                      <a:r>
                        <a:rPr lang="en-US" sz="2000" b="0" i="0" u="none" strike="noStrike">
                          <a:solidFill>
                            <a:schemeClr val="bg1"/>
                          </a:solidFill>
                          <a:effectLst/>
                          <a:latin typeface="Arial" panose="020B0604020202020204" pitchFamily="34" charset="0"/>
                        </a:rPr>
                        <a:t>Decarbonization (BATT)</a:t>
                      </a:r>
                    </a:p>
                    <a:p>
                      <a:pPr marL="285750" indent="-285750" algn="l" fontAlgn="b">
                        <a:lnSpc>
                          <a:spcPct val="150000"/>
                        </a:lnSpc>
                        <a:buFont typeface="Arial" panose="020B0604020202020204" pitchFamily="34" charset="0"/>
                        <a:buChar char="•"/>
                      </a:pPr>
                      <a:endParaRPr lang="en-US" sz="1600" b="0" i="0" u="none" strike="noStrike">
                        <a:solidFill>
                          <a:schemeClr val="bg1"/>
                        </a:solidFill>
                        <a:effectLst/>
                        <a:latin typeface="Arial" panose="020B0604020202020204" pitchFamily="34" charset="0"/>
                      </a:endParaRPr>
                    </a:p>
                    <a:p>
                      <a:pPr marL="285750" indent="-285750" algn="l" fontAlgn="b">
                        <a:buFont typeface="Arial" panose="020B0604020202020204" pitchFamily="34" charset="0"/>
                        <a:buChar char="•"/>
                      </a:pPr>
                      <a:endParaRPr lang="en-US" sz="1600" b="0" i="0" u="none" strike="noStrike">
                        <a:solidFill>
                          <a:schemeClr val="bg1"/>
                        </a:solidFill>
                        <a:effectLst/>
                        <a:latin typeface="Arial" panose="020B0604020202020204" pitchFamily="34" charset="0"/>
                      </a:endParaRPr>
                    </a:p>
                  </a:txBody>
                  <a:tcPr marL="274320" marR="0" marT="0" marB="0">
                    <a:lnL w="76200" cap="flat" cmpd="sng" algn="ctr">
                      <a:solidFill>
                        <a:srgbClr val="9E489B"/>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309035"/>
                  </a:ext>
                </a:extLst>
              </a:tr>
            </a:tbl>
          </a:graphicData>
        </a:graphic>
      </p:graphicFrame>
      <p:sp>
        <p:nvSpPr>
          <p:cNvPr id="2" name="Title 14">
            <a:extLst>
              <a:ext uri="{FF2B5EF4-FFF2-40B4-BE49-F238E27FC236}">
                <a16:creationId xmlns:a16="http://schemas.microsoft.com/office/drawing/2014/main" id="{C991E973-79F2-4028-B5F0-9E390545076C}"/>
              </a:ext>
            </a:extLst>
          </p:cNvPr>
          <p:cNvSpPr txBox="1">
            <a:spLocks/>
          </p:cNvSpPr>
          <p:nvPr/>
        </p:nvSpPr>
        <p:spPr>
          <a:xfrm>
            <a:off x="877620" y="3113717"/>
            <a:ext cx="7142040" cy="5349616"/>
          </a:xfrm>
          <a:prstGeom prst="rect">
            <a:avLst/>
          </a:prstGeom>
        </p:spPr>
        <p:txBody>
          <a:bodyPr vert="horz" lIns="182843" tIns="91422" rIns="182843" bIns="91422" rtlCol="0" anchor="t">
            <a:noAutofit/>
          </a:bodyPr>
          <a:lstStyle>
            <a:lvl1pPr algn="l" defTabSz="1828434" rtl="0" eaLnBrk="1" latinLnBrk="0" hangingPunct="1">
              <a:lnSpc>
                <a:spcPct val="90000"/>
              </a:lnSpc>
              <a:spcBef>
                <a:spcPct val="0"/>
              </a:spcBef>
              <a:buNone/>
              <a:defRPr lang="en-US" sz="4500" b="1" kern="1200" cap="all" baseline="0">
                <a:solidFill>
                  <a:srgbClr val="233454"/>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en-US" sz="6600" b="0" cap="none">
                <a:solidFill>
                  <a:prstClr val="white"/>
                </a:solidFill>
                <a:latin typeface="Times New Roman"/>
                <a:ea typeface="Roboto" panose="02000000000000000000" pitchFamily="2" charset="0"/>
                <a:cs typeface="Lato"/>
              </a:rPr>
              <a:t>Over $9 billion in assets across 32 ETFs in three distinct disciplines addressing a range of opportunities &amp; investor goals</a:t>
            </a:r>
            <a:endParaRPr lang="en-US" sz="6600" b="0" cap="none">
              <a:solidFill>
                <a:prstClr val="white"/>
              </a:solidFill>
              <a:latin typeface="Times New Roman"/>
              <a:ea typeface="Roboto" panose="02000000000000000000" pitchFamily="2" charset="0"/>
            </a:endParaRPr>
          </a:p>
        </p:txBody>
      </p:sp>
      <p:sp>
        <p:nvSpPr>
          <p:cNvPr id="11" name="TextBox 10">
            <a:extLst>
              <a:ext uri="{FF2B5EF4-FFF2-40B4-BE49-F238E27FC236}">
                <a16:creationId xmlns:a16="http://schemas.microsoft.com/office/drawing/2014/main" id="{6ED14BD4-ABE0-3491-F140-659254B14AF3}"/>
              </a:ext>
            </a:extLst>
          </p:cNvPr>
          <p:cNvSpPr txBox="1"/>
          <p:nvPr/>
        </p:nvSpPr>
        <p:spPr>
          <a:xfrm>
            <a:off x="769090" y="856592"/>
            <a:ext cx="12192000" cy="1200329"/>
          </a:xfrm>
          <a:prstGeom prst="rect">
            <a:avLst/>
          </a:prstGeom>
          <a:noFill/>
        </p:spPr>
        <p:txBody>
          <a:bodyPr wrap="square">
            <a:spAutoFit/>
          </a:bodyPr>
          <a:lstStyle/>
          <a:p>
            <a:pPr defTabSz="1828434"/>
            <a:r>
              <a:rPr lang="en-US" sz="7200">
                <a:solidFill>
                  <a:prstClr val="white"/>
                </a:solidFill>
                <a:latin typeface="Times New Roman"/>
                <a:ea typeface="Roboto" panose="02000000000000000000" pitchFamily="2" charset="0"/>
                <a:cs typeface="Lato"/>
              </a:rPr>
              <a:t>Amplify ETFs Strategies</a:t>
            </a:r>
          </a:p>
        </p:txBody>
      </p:sp>
      <p:sp>
        <p:nvSpPr>
          <p:cNvPr id="17" name="Rectangle 16">
            <a:extLst>
              <a:ext uri="{FF2B5EF4-FFF2-40B4-BE49-F238E27FC236}">
                <a16:creationId xmlns:a16="http://schemas.microsoft.com/office/drawing/2014/main" id="{B5135702-0EF6-788B-3608-7A936403BC46}"/>
              </a:ext>
            </a:extLst>
          </p:cNvPr>
          <p:cNvSpPr/>
          <p:nvPr/>
        </p:nvSpPr>
        <p:spPr>
          <a:xfrm>
            <a:off x="187662" y="772667"/>
            <a:ext cx="173322" cy="1319393"/>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828434"/>
            <a:endParaRPr lang="en-US" sz="3599">
              <a:solidFill>
                <a:prstClr val="white"/>
              </a:solidFill>
              <a:latin typeface="Arial"/>
            </a:endParaRPr>
          </a:p>
        </p:txBody>
      </p:sp>
      <p:pic>
        <p:nvPicPr>
          <p:cNvPr id="22" name="Picture 21">
            <a:extLst>
              <a:ext uri="{FF2B5EF4-FFF2-40B4-BE49-F238E27FC236}">
                <a16:creationId xmlns:a16="http://schemas.microsoft.com/office/drawing/2014/main" id="{FE10E589-1110-D896-1FFE-DB4372DE5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840" y="3958743"/>
            <a:ext cx="3511601" cy="340561"/>
          </a:xfrm>
          <a:prstGeom prst="rect">
            <a:avLst/>
          </a:prstGeom>
        </p:spPr>
      </p:pic>
      <p:pic>
        <p:nvPicPr>
          <p:cNvPr id="23" name="Picture 22">
            <a:extLst>
              <a:ext uri="{FF2B5EF4-FFF2-40B4-BE49-F238E27FC236}">
                <a16:creationId xmlns:a16="http://schemas.microsoft.com/office/drawing/2014/main" id="{4DCD952B-47F5-FFB8-9EF4-84ECEF012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361" y="5928287"/>
            <a:ext cx="2026447" cy="508735"/>
          </a:xfrm>
          <a:prstGeom prst="rect">
            <a:avLst/>
          </a:prstGeom>
        </p:spPr>
      </p:pic>
      <p:pic>
        <p:nvPicPr>
          <p:cNvPr id="24" name="Picture 23">
            <a:extLst>
              <a:ext uri="{FF2B5EF4-FFF2-40B4-BE49-F238E27FC236}">
                <a16:creationId xmlns:a16="http://schemas.microsoft.com/office/drawing/2014/main" id="{23A71526-9AEE-6A47-5819-9BA660C2E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9186" y="4980291"/>
            <a:ext cx="1371758" cy="340561"/>
          </a:xfrm>
          <a:prstGeom prst="rect">
            <a:avLst/>
          </a:prstGeom>
        </p:spPr>
      </p:pic>
    </p:spTree>
    <p:extLst>
      <p:ext uri="{BB962C8B-B14F-4D97-AF65-F5344CB8AC3E}">
        <p14:creationId xmlns:p14="http://schemas.microsoft.com/office/powerpoint/2010/main" val="346675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9319087-7805-9C4A-8FB3-44F96DB401E6}"/>
              </a:ext>
            </a:extLst>
          </p:cNvPr>
          <p:cNvSpPr/>
          <p:nvPr/>
        </p:nvSpPr>
        <p:spPr>
          <a:xfrm>
            <a:off x="10556875" y="1390650"/>
            <a:ext cx="13823950" cy="11296650"/>
          </a:xfrm>
          <a:prstGeom prst="rect">
            <a:avLst/>
          </a:prstGeom>
          <a:solidFill>
            <a:srgbClr val="E3C3E2">
              <a:alpha val="74902"/>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828434"/>
            <a:endParaRPr lang="en-US" sz="3600">
              <a:solidFill>
                <a:prstClr val="white"/>
              </a:solidFill>
              <a:latin typeface="Arial"/>
            </a:endParaRPr>
          </a:p>
        </p:txBody>
      </p:sp>
      <p:sp>
        <p:nvSpPr>
          <p:cNvPr id="2" name="TextBox 1">
            <a:extLst>
              <a:ext uri="{FF2B5EF4-FFF2-40B4-BE49-F238E27FC236}">
                <a16:creationId xmlns:a16="http://schemas.microsoft.com/office/drawing/2014/main" id="{5AEB60DE-05DB-1616-F012-388CCF643876}"/>
              </a:ext>
            </a:extLst>
          </p:cNvPr>
          <p:cNvSpPr txBox="1"/>
          <p:nvPr/>
        </p:nvSpPr>
        <p:spPr>
          <a:xfrm>
            <a:off x="775509" y="903765"/>
            <a:ext cx="7086600" cy="2800767"/>
          </a:xfrm>
          <a:prstGeom prst="rect">
            <a:avLst/>
          </a:prstGeom>
          <a:noFill/>
        </p:spPr>
        <p:txBody>
          <a:bodyPr wrap="square" rtlCol="0">
            <a:spAutoFit/>
          </a:bodyPr>
          <a:lstStyle/>
          <a:p>
            <a:pPr defTabSz="1828434"/>
            <a:r>
              <a:rPr lang="en-US" sz="8800">
                <a:solidFill>
                  <a:srgbClr val="9E489B"/>
                </a:solidFill>
                <a:latin typeface="Arial Black" panose="020B0A04020102020204" pitchFamily="34" charset="0"/>
              </a:rPr>
              <a:t>What is GLP-1?</a:t>
            </a:r>
          </a:p>
        </p:txBody>
      </p:sp>
      <p:sp>
        <p:nvSpPr>
          <p:cNvPr id="5" name="TextBox 4">
            <a:extLst>
              <a:ext uri="{FF2B5EF4-FFF2-40B4-BE49-F238E27FC236}">
                <a16:creationId xmlns:a16="http://schemas.microsoft.com/office/drawing/2014/main" id="{EE2ADBBF-D22F-4690-75E5-CC30A5B87C84}"/>
              </a:ext>
            </a:extLst>
          </p:cNvPr>
          <p:cNvSpPr txBox="1"/>
          <p:nvPr/>
        </p:nvSpPr>
        <p:spPr>
          <a:xfrm>
            <a:off x="775509" y="5149346"/>
            <a:ext cx="5590366" cy="5262979"/>
          </a:xfrm>
          <a:prstGeom prst="rect">
            <a:avLst/>
          </a:prstGeom>
          <a:noFill/>
        </p:spPr>
        <p:txBody>
          <a:bodyPr wrap="square">
            <a:spAutoFit/>
          </a:bodyPr>
          <a:lstStyle/>
          <a:p>
            <a:pPr defTabSz="1828434"/>
            <a:r>
              <a:rPr lang="en-US" sz="4800" i="1" dirty="0">
                <a:solidFill>
                  <a:prstClr val="white"/>
                </a:solidFill>
                <a:latin typeface="Times New Roman"/>
                <a:cs typeface="Arial"/>
              </a:rPr>
              <a:t>GLP-1 agonists work by mimicking the action of glucagon-like peptides which are naturally released by the intestines after eating food. </a:t>
            </a:r>
            <a:endParaRPr lang="en-US" sz="4800" i="1" dirty="0">
              <a:solidFill>
                <a:srgbClr val="152F41"/>
              </a:solidFill>
              <a:latin typeface="Times New Roman"/>
            </a:endParaRPr>
          </a:p>
        </p:txBody>
      </p:sp>
      <p:sp>
        <p:nvSpPr>
          <p:cNvPr id="9" name="TextBox 8">
            <a:extLst>
              <a:ext uri="{FF2B5EF4-FFF2-40B4-BE49-F238E27FC236}">
                <a16:creationId xmlns:a16="http://schemas.microsoft.com/office/drawing/2014/main" id="{275555EE-4106-FC7E-6D3E-82C0782F46CD}"/>
              </a:ext>
            </a:extLst>
          </p:cNvPr>
          <p:cNvSpPr txBox="1"/>
          <p:nvPr/>
        </p:nvSpPr>
        <p:spPr>
          <a:xfrm>
            <a:off x="851709" y="3481021"/>
            <a:ext cx="4819650" cy="523220"/>
          </a:xfrm>
          <a:prstGeom prst="rect">
            <a:avLst/>
          </a:prstGeom>
          <a:noFill/>
        </p:spPr>
        <p:txBody>
          <a:bodyPr wrap="square">
            <a:spAutoFit/>
          </a:bodyPr>
          <a:lstStyle/>
          <a:p>
            <a:pPr defTabSz="1828434"/>
            <a:r>
              <a:rPr lang="en-US" sz="2800" i="1">
                <a:solidFill>
                  <a:srgbClr val="E3C3E2"/>
                </a:solidFill>
                <a:latin typeface="Arial Narrow" panose="020B0606020202030204" pitchFamily="34" charset="0"/>
                <a:cs typeface="Arial"/>
              </a:rPr>
              <a:t>(Glucagon-Like-Peptide 1) </a:t>
            </a:r>
            <a:endParaRPr lang="en-US" sz="2800" i="1">
              <a:solidFill>
                <a:srgbClr val="E3C3E2"/>
              </a:solidFill>
              <a:latin typeface="Arial Narrow" panose="020B0606020202030204" pitchFamily="34" charset="0"/>
            </a:endParaRPr>
          </a:p>
        </p:txBody>
      </p:sp>
      <p:grpSp>
        <p:nvGrpSpPr>
          <p:cNvPr id="22" name="Group 21">
            <a:extLst>
              <a:ext uri="{FF2B5EF4-FFF2-40B4-BE49-F238E27FC236}">
                <a16:creationId xmlns:a16="http://schemas.microsoft.com/office/drawing/2014/main" id="{E63E261B-47C1-3307-D981-DBAD189E05A5}"/>
              </a:ext>
            </a:extLst>
          </p:cNvPr>
          <p:cNvGrpSpPr/>
          <p:nvPr/>
        </p:nvGrpSpPr>
        <p:grpSpPr>
          <a:xfrm>
            <a:off x="10758460" y="1721853"/>
            <a:ext cx="12411131" cy="10618291"/>
            <a:chOff x="10755284" y="1721852"/>
            <a:chExt cx="12411131" cy="10618291"/>
          </a:xfrm>
        </p:grpSpPr>
        <p:sp>
          <p:nvSpPr>
            <p:cNvPr id="20" name="TextBox 19">
              <a:extLst>
                <a:ext uri="{FF2B5EF4-FFF2-40B4-BE49-F238E27FC236}">
                  <a16:creationId xmlns:a16="http://schemas.microsoft.com/office/drawing/2014/main" id="{AC6253CF-376C-3FF4-0974-0A4E185F714A}"/>
                </a:ext>
              </a:extLst>
            </p:cNvPr>
            <p:cNvSpPr txBox="1"/>
            <p:nvPr/>
          </p:nvSpPr>
          <p:spPr>
            <a:xfrm>
              <a:off x="12250767" y="1721852"/>
              <a:ext cx="10915648" cy="10618291"/>
            </a:xfrm>
            <a:prstGeom prst="rect">
              <a:avLst/>
            </a:prstGeom>
            <a:noFill/>
          </p:spPr>
          <p:txBody>
            <a:bodyPr wrap="square">
              <a:spAutoFit/>
            </a:bodyPr>
            <a:lstStyle/>
            <a:p>
              <a:pPr defTabSz="1828434"/>
              <a:r>
                <a:rPr lang="en-US" sz="3600" b="1">
                  <a:solidFill>
                    <a:sysClr val="windowText" lastClr="000000"/>
                  </a:solidFill>
                  <a:latin typeface="Arial"/>
                  <a:cs typeface="Arial"/>
                </a:rPr>
                <a:t>Triggers insulin release from the pancreas: </a:t>
              </a:r>
              <a:r>
                <a:rPr lang="en-US" sz="3600">
                  <a:solidFill>
                    <a:sysClr val="windowText" lastClr="000000"/>
                  </a:solidFill>
                  <a:latin typeface="Arial"/>
                  <a:cs typeface="Arial"/>
                </a:rPr>
                <a:t>Insulin is an essential hormone that allows the body to use food to create energy. It lowers the amount of glucose (sugar) in the blood. If you do not have enough insulin, blood sugar increases, leading to diabetes.</a:t>
              </a:r>
            </a:p>
            <a:p>
              <a:pPr defTabSz="1828434"/>
              <a:endParaRPr lang="en-US" sz="3600">
                <a:solidFill>
                  <a:sysClr val="windowText" lastClr="000000"/>
                </a:solidFill>
                <a:latin typeface="Arial"/>
                <a:cs typeface="Arial"/>
              </a:endParaRPr>
            </a:p>
            <a:p>
              <a:pPr defTabSz="1828434"/>
              <a:r>
                <a:rPr lang="en-US" sz="3600" b="1">
                  <a:solidFill>
                    <a:sysClr val="windowText" lastClr="000000"/>
                  </a:solidFill>
                  <a:latin typeface="Arial"/>
                  <a:cs typeface="Arial"/>
                </a:rPr>
                <a:t>Blocks glucagon secretion: </a:t>
              </a:r>
              <a:r>
                <a:rPr lang="en-US" sz="3600">
                  <a:solidFill>
                    <a:sysClr val="windowText" lastClr="000000"/>
                  </a:solidFill>
                  <a:latin typeface="Arial"/>
                  <a:cs typeface="Arial"/>
                </a:rPr>
                <a:t>Glucagon is a hormone the body uses to raise your blood sugar levels when necessary. GLP-1 prevents more glucose from going into the bloodstream.</a:t>
              </a:r>
            </a:p>
            <a:p>
              <a:pPr defTabSz="1828434"/>
              <a:endParaRPr lang="en-US" sz="3600">
                <a:solidFill>
                  <a:sysClr val="windowText" lastClr="000000"/>
                </a:solidFill>
                <a:latin typeface="Arial"/>
                <a:cs typeface="Arial"/>
              </a:endParaRPr>
            </a:p>
            <a:p>
              <a:pPr defTabSz="1828434"/>
              <a:r>
                <a:rPr lang="en-US" sz="3600" b="1">
                  <a:solidFill>
                    <a:sysClr val="windowText" lastClr="000000"/>
                  </a:solidFill>
                  <a:latin typeface="Arial"/>
                  <a:cs typeface="Arial"/>
                </a:rPr>
                <a:t>Slows stomach emptying: </a:t>
              </a:r>
              <a:r>
                <a:rPr lang="en-US" sz="3600">
                  <a:solidFill>
                    <a:sysClr val="windowText" lastClr="000000"/>
                  </a:solidFill>
                  <a:latin typeface="Arial"/>
                  <a:cs typeface="Arial"/>
                </a:rPr>
                <a:t>Slower digestion means that the body releases less glucose (sugar) from the food you eat into the bloodstream.</a:t>
              </a:r>
            </a:p>
            <a:p>
              <a:pPr defTabSz="1828434"/>
              <a:endParaRPr lang="en-US" sz="3600">
                <a:solidFill>
                  <a:sysClr val="windowText" lastClr="000000"/>
                </a:solidFill>
                <a:latin typeface="Arial"/>
                <a:cs typeface="Arial"/>
              </a:endParaRPr>
            </a:p>
            <a:p>
              <a:pPr defTabSz="1828434"/>
              <a:r>
                <a:rPr lang="en-US" sz="3600" b="1">
                  <a:solidFill>
                    <a:sysClr val="windowText" lastClr="000000"/>
                  </a:solidFill>
                  <a:latin typeface="Arial"/>
                  <a:cs typeface="Arial"/>
                </a:rPr>
                <a:t>Increases satiety (how full you feel after eating): </a:t>
              </a:r>
              <a:r>
                <a:rPr lang="en-US" sz="3600">
                  <a:solidFill>
                    <a:sysClr val="windowText" lastClr="000000"/>
                  </a:solidFill>
                  <a:latin typeface="Arial"/>
                  <a:cs typeface="Arial"/>
                </a:rPr>
                <a:t>GLP-1 affects areas of the brain that control hunger and satiety.</a:t>
              </a:r>
            </a:p>
          </p:txBody>
        </p:sp>
        <p:pic>
          <p:nvPicPr>
            <p:cNvPr id="12" name="Picture 11">
              <a:extLst>
                <a:ext uri="{FF2B5EF4-FFF2-40B4-BE49-F238E27FC236}">
                  <a16:creationId xmlns:a16="http://schemas.microsoft.com/office/drawing/2014/main" id="{2568FE83-F1DC-7831-D72D-941B4B49F23A}"/>
                </a:ext>
              </a:extLst>
            </p:cNvPr>
            <p:cNvPicPr>
              <a:picLocks noChangeAspect="1"/>
            </p:cNvPicPr>
            <p:nvPr/>
          </p:nvPicPr>
          <p:blipFill>
            <a:blip r:embed="rId2"/>
            <a:stretch>
              <a:fillRect/>
            </a:stretch>
          </p:blipFill>
          <p:spPr>
            <a:xfrm>
              <a:off x="10755284" y="10712639"/>
              <a:ext cx="1371600" cy="1085850"/>
            </a:xfrm>
            <a:prstGeom prst="rect">
              <a:avLst/>
            </a:prstGeom>
          </p:spPr>
        </p:pic>
        <p:pic>
          <p:nvPicPr>
            <p:cNvPr id="14" name="Picture 13">
              <a:extLst>
                <a:ext uri="{FF2B5EF4-FFF2-40B4-BE49-F238E27FC236}">
                  <a16:creationId xmlns:a16="http://schemas.microsoft.com/office/drawing/2014/main" id="{5B14341F-8CF2-35D5-B24F-A63EEA785378}"/>
                </a:ext>
              </a:extLst>
            </p:cNvPr>
            <p:cNvPicPr>
              <a:picLocks noChangeAspect="1"/>
            </p:cNvPicPr>
            <p:nvPr/>
          </p:nvPicPr>
          <p:blipFill>
            <a:blip r:embed="rId3"/>
            <a:stretch>
              <a:fillRect/>
            </a:stretch>
          </p:blipFill>
          <p:spPr>
            <a:xfrm>
              <a:off x="10755284" y="8496300"/>
              <a:ext cx="1371600" cy="1085850"/>
            </a:xfrm>
            <a:prstGeom prst="rect">
              <a:avLst/>
            </a:prstGeom>
          </p:spPr>
        </p:pic>
        <p:pic>
          <p:nvPicPr>
            <p:cNvPr id="16" name="Picture 15">
              <a:extLst>
                <a:ext uri="{FF2B5EF4-FFF2-40B4-BE49-F238E27FC236}">
                  <a16:creationId xmlns:a16="http://schemas.microsoft.com/office/drawing/2014/main" id="{6C6AC897-E443-1D77-18B7-047208DA15F3}"/>
                </a:ext>
              </a:extLst>
            </p:cNvPr>
            <p:cNvPicPr>
              <a:picLocks noChangeAspect="1"/>
            </p:cNvPicPr>
            <p:nvPr/>
          </p:nvPicPr>
          <p:blipFill>
            <a:blip r:embed="rId4"/>
            <a:stretch>
              <a:fillRect/>
            </a:stretch>
          </p:blipFill>
          <p:spPr>
            <a:xfrm>
              <a:off x="10755284" y="5753100"/>
              <a:ext cx="1371600" cy="1085850"/>
            </a:xfrm>
            <a:prstGeom prst="rect">
              <a:avLst/>
            </a:prstGeom>
          </p:spPr>
        </p:pic>
        <p:pic>
          <p:nvPicPr>
            <p:cNvPr id="18" name="Picture 17">
              <a:extLst>
                <a:ext uri="{FF2B5EF4-FFF2-40B4-BE49-F238E27FC236}">
                  <a16:creationId xmlns:a16="http://schemas.microsoft.com/office/drawing/2014/main" id="{ABE0A981-E63D-A402-BB33-65F59EAAD27F}"/>
                </a:ext>
              </a:extLst>
            </p:cNvPr>
            <p:cNvPicPr>
              <a:picLocks noChangeAspect="1"/>
            </p:cNvPicPr>
            <p:nvPr/>
          </p:nvPicPr>
          <p:blipFill>
            <a:blip r:embed="rId5"/>
            <a:stretch>
              <a:fillRect/>
            </a:stretch>
          </p:blipFill>
          <p:spPr>
            <a:xfrm>
              <a:off x="10755284" y="1879411"/>
              <a:ext cx="1371600" cy="1085850"/>
            </a:xfrm>
            <a:prstGeom prst="rect">
              <a:avLst/>
            </a:prstGeom>
          </p:spPr>
        </p:pic>
      </p:grpSp>
      <p:sp>
        <p:nvSpPr>
          <p:cNvPr id="3" name="TextBox 2">
            <a:extLst>
              <a:ext uri="{FF2B5EF4-FFF2-40B4-BE49-F238E27FC236}">
                <a16:creationId xmlns:a16="http://schemas.microsoft.com/office/drawing/2014/main" id="{C31150EE-5DCF-72AF-FB73-636BB8990E02}"/>
              </a:ext>
            </a:extLst>
          </p:cNvPr>
          <p:cNvSpPr txBox="1"/>
          <p:nvPr/>
        </p:nvSpPr>
        <p:spPr>
          <a:xfrm>
            <a:off x="10556875" y="12222191"/>
            <a:ext cx="12201524" cy="954107"/>
          </a:xfrm>
          <a:prstGeom prst="rect">
            <a:avLst/>
          </a:prstGeom>
          <a:noFill/>
        </p:spPr>
        <p:txBody>
          <a:bodyPr wrap="square">
            <a:spAutoFit/>
          </a:bodyPr>
          <a:lstStyle/>
          <a:p>
            <a:pPr defTabSz="1828434"/>
            <a:endParaRPr lang="en-US" sz="3600" dirty="0">
              <a:solidFill>
                <a:srgbClr val="E3C3E2"/>
              </a:solidFill>
              <a:latin typeface="Arial"/>
            </a:endParaRPr>
          </a:p>
          <a:p>
            <a:pPr algn="just" defTabSz="1828434"/>
            <a:r>
              <a:rPr lang="en-US" sz="1800" i="1" dirty="0">
                <a:solidFill>
                  <a:prstClr val="white"/>
                </a:solidFill>
                <a:latin typeface="Arial"/>
              </a:rPr>
              <a:t>Cleveland Clinic, GLP-1 Agonists, https://my.clevelandclinic.org/health/ treatments/13901-glp-1-agonists. </a:t>
            </a:r>
            <a:endParaRPr lang="en-US" sz="1800" dirty="0">
              <a:solidFill>
                <a:prstClr val="white"/>
              </a:solidFill>
              <a:latin typeface="Arial"/>
            </a:endParaRPr>
          </a:p>
        </p:txBody>
      </p:sp>
    </p:spTree>
    <p:extLst>
      <p:ext uri="{BB962C8B-B14F-4D97-AF65-F5344CB8AC3E}">
        <p14:creationId xmlns:p14="http://schemas.microsoft.com/office/powerpoint/2010/main" val="2545514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8C801B9-E113-39AB-F1C5-D10460985CB2}"/>
              </a:ext>
            </a:extLst>
          </p:cNvPr>
          <p:cNvSpPr txBox="1"/>
          <p:nvPr/>
        </p:nvSpPr>
        <p:spPr>
          <a:xfrm>
            <a:off x="874185" y="1019113"/>
            <a:ext cx="5186890" cy="4154984"/>
          </a:xfrm>
          <a:prstGeom prst="rect">
            <a:avLst/>
          </a:prstGeom>
          <a:noFill/>
        </p:spPr>
        <p:txBody>
          <a:bodyPr wrap="square">
            <a:spAutoFit/>
          </a:bodyPr>
          <a:lstStyle/>
          <a:p>
            <a:pPr defTabSz="1828434"/>
            <a:r>
              <a:rPr lang="en-US" sz="8800">
                <a:solidFill>
                  <a:srgbClr val="9E489B"/>
                </a:solidFill>
                <a:latin typeface="Arial Black" panose="020B0A04020102020204" pitchFamily="34" charset="0"/>
              </a:rPr>
              <a:t>The GLP-1 Effect</a:t>
            </a:r>
          </a:p>
        </p:txBody>
      </p:sp>
      <p:pic>
        <p:nvPicPr>
          <p:cNvPr id="15" name="Picture 14">
            <a:extLst>
              <a:ext uri="{FF2B5EF4-FFF2-40B4-BE49-F238E27FC236}">
                <a16:creationId xmlns:a16="http://schemas.microsoft.com/office/drawing/2014/main" id="{03B1FA91-7F5B-98BA-91F7-BFAA575EA285}"/>
              </a:ext>
            </a:extLst>
          </p:cNvPr>
          <p:cNvPicPr>
            <a:picLocks noChangeAspect="1"/>
          </p:cNvPicPr>
          <p:nvPr/>
        </p:nvPicPr>
        <p:blipFill>
          <a:blip r:embed="rId2"/>
          <a:stretch>
            <a:fillRect/>
          </a:stretch>
        </p:blipFill>
        <p:spPr>
          <a:xfrm>
            <a:off x="7244236" y="1346007"/>
            <a:ext cx="16480492" cy="11023987"/>
          </a:xfrm>
          <a:prstGeom prst="rect">
            <a:avLst/>
          </a:prstGeom>
        </p:spPr>
      </p:pic>
      <p:sp>
        <p:nvSpPr>
          <p:cNvPr id="2" name="TextBox 1">
            <a:extLst>
              <a:ext uri="{FF2B5EF4-FFF2-40B4-BE49-F238E27FC236}">
                <a16:creationId xmlns:a16="http://schemas.microsoft.com/office/drawing/2014/main" id="{0DAB8361-BCDC-106B-0308-2C6E9834F69A}"/>
              </a:ext>
            </a:extLst>
          </p:cNvPr>
          <p:cNvSpPr txBox="1"/>
          <p:nvPr/>
        </p:nvSpPr>
        <p:spPr>
          <a:xfrm>
            <a:off x="874185" y="5942859"/>
            <a:ext cx="5186890" cy="3046988"/>
          </a:xfrm>
          <a:prstGeom prst="rect">
            <a:avLst/>
          </a:prstGeom>
          <a:noFill/>
        </p:spPr>
        <p:txBody>
          <a:bodyPr wrap="square">
            <a:spAutoFit/>
          </a:bodyPr>
          <a:lstStyle/>
          <a:p>
            <a:pPr defTabSz="1828434"/>
            <a:r>
              <a:rPr lang="en-US" sz="4800" i="1" dirty="0">
                <a:solidFill>
                  <a:prstClr val="white"/>
                </a:solidFill>
                <a:latin typeface="Times New Roman"/>
              </a:rPr>
              <a:t>GLP-1 has multiple biological effects beyond diabetes and weight loss.</a:t>
            </a:r>
          </a:p>
        </p:txBody>
      </p:sp>
      <p:sp>
        <p:nvSpPr>
          <p:cNvPr id="3" name="TextBox 2">
            <a:extLst>
              <a:ext uri="{FF2B5EF4-FFF2-40B4-BE49-F238E27FC236}">
                <a16:creationId xmlns:a16="http://schemas.microsoft.com/office/drawing/2014/main" id="{06F79BD7-7A72-BF8A-B578-B370BBD34A9D}"/>
              </a:ext>
            </a:extLst>
          </p:cNvPr>
          <p:cNvSpPr txBox="1"/>
          <p:nvPr/>
        </p:nvSpPr>
        <p:spPr>
          <a:xfrm>
            <a:off x="7244238" y="12031085"/>
            <a:ext cx="16480491" cy="1200329"/>
          </a:xfrm>
          <a:prstGeom prst="rect">
            <a:avLst/>
          </a:prstGeom>
          <a:noFill/>
        </p:spPr>
        <p:txBody>
          <a:bodyPr wrap="square">
            <a:spAutoFit/>
          </a:bodyPr>
          <a:lstStyle/>
          <a:p>
            <a:pPr defTabSz="1828434"/>
            <a:endParaRPr lang="en-US" sz="3600">
              <a:solidFill>
                <a:srgbClr val="E3C3E2"/>
              </a:solidFill>
              <a:latin typeface="Arial"/>
            </a:endParaRPr>
          </a:p>
          <a:p>
            <a:pPr algn="just" defTabSz="1828434"/>
            <a:r>
              <a:rPr lang="en-US" sz="1800" i="1">
                <a:solidFill>
                  <a:prstClr val="white"/>
                </a:solidFill>
                <a:latin typeface="Arial"/>
              </a:rPr>
              <a:t>Xin Zhao, </a:t>
            </a:r>
            <a:r>
              <a:rPr lang="en-US" sz="1800" i="1" err="1">
                <a:solidFill>
                  <a:prstClr val="white"/>
                </a:solidFill>
                <a:latin typeface="Arial"/>
              </a:rPr>
              <a:t>Minghe</a:t>
            </a:r>
            <a:r>
              <a:rPr lang="en-US" sz="1800" i="1">
                <a:solidFill>
                  <a:prstClr val="white"/>
                </a:solidFill>
                <a:latin typeface="Arial"/>
              </a:rPr>
              <a:t> Wang, et al, “GLP-1 Receptor Agonists: Beyond Their Pancreatic Effects,” Frontiers in Endocrinology, 2021, https://www.frontiersin.org/ journals/endocrinology/articles/10.3389/fendo.2021.721135. </a:t>
            </a:r>
            <a:endParaRPr lang="en-US" sz="1800">
              <a:solidFill>
                <a:prstClr val="white"/>
              </a:solidFill>
              <a:latin typeface="Arial"/>
            </a:endParaRPr>
          </a:p>
        </p:txBody>
      </p:sp>
    </p:spTree>
    <p:extLst>
      <p:ext uri="{BB962C8B-B14F-4D97-AF65-F5344CB8AC3E}">
        <p14:creationId xmlns:p14="http://schemas.microsoft.com/office/powerpoint/2010/main" val="3771943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4AC341-0FAA-DA56-F9C6-D21D321C86B7}"/>
              </a:ext>
            </a:extLst>
          </p:cNvPr>
          <p:cNvPicPr>
            <a:picLocks noChangeAspect="1"/>
          </p:cNvPicPr>
          <p:nvPr/>
        </p:nvPicPr>
        <p:blipFill>
          <a:blip r:embed="rId3"/>
          <a:stretch>
            <a:fillRect/>
          </a:stretch>
        </p:blipFill>
        <p:spPr>
          <a:xfrm>
            <a:off x="8220928" y="3491981"/>
            <a:ext cx="15738378" cy="9321135"/>
          </a:xfrm>
          <a:prstGeom prst="rect">
            <a:avLst/>
          </a:prstGeom>
        </p:spPr>
      </p:pic>
      <p:sp>
        <p:nvSpPr>
          <p:cNvPr id="3" name="TextBox 2">
            <a:extLst>
              <a:ext uri="{FF2B5EF4-FFF2-40B4-BE49-F238E27FC236}">
                <a16:creationId xmlns:a16="http://schemas.microsoft.com/office/drawing/2014/main" id="{FE8A79AD-6D09-2FD8-DF7E-1D124CDC7AE0}"/>
              </a:ext>
            </a:extLst>
          </p:cNvPr>
          <p:cNvSpPr txBox="1"/>
          <p:nvPr/>
        </p:nvSpPr>
        <p:spPr>
          <a:xfrm>
            <a:off x="822325" y="902886"/>
            <a:ext cx="7905750"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panose="020B0604020202020204" pitchFamily="34" charset="0"/>
              </a:rPr>
              <a:t>Today’s Generation</a:t>
            </a:r>
          </a:p>
        </p:txBody>
      </p:sp>
      <p:sp>
        <p:nvSpPr>
          <p:cNvPr id="4" name="TextBox 3">
            <a:extLst>
              <a:ext uri="{FF2B5EF4-FFF2-40B4-BE49-F238E27FC236}">
                <a16:creationId xmlns:a16="http://schemas.microsoft.com/office/drawing/2014/main" id="{5CC7176A-D241-D729-74F5-BE27A4BF8345}"/>
              </a:ext>
            </a:extLst>
          </p:cNvPr>
          <p:cNvSpPr txBox="1"/>
          <p:nvPr/>
        </p:nvSpPr>
        <p:spPr>
          <a:xfrm>
            <a:off x="822326" y="3989403"/>
            <a:ext cx="5754645" cy="6001643"/>
          </a:xfrm>
          <a:prstGeom prst="rect">
            <a:avLst/>
          </a:prstGeom>
          <a:noFill/>
        </p:spPr>
        <p:txBody>
          <a:bodyPr wrap="square">
            <a:spAutoFit/>
          </a:bodyPr>
          <a:lstStyle/>
          <a:p>
            <a:pPr defTabSz="1828434"/>
            <a:r>
              <a:rPr lang="en-US" sz="4800" i="1">
                <a:solidFill>
                  <a:prstClr val="white"/>
                </a:solidFill>
                <a:latin typeface="Times New Roman"/>
              </a:rPr>
              <a:t>GLP-1 drugs date back to 2005, for use in Type-2 diabetes patients, with current formulations now being approved for obesity/weight loss management.</a:t>
            </a:r>
          </a:p>
        </p:txBody>
      </p:sp>
    </p:spTree>
    <p:extLst>
      <p:ext uri="{BB962C8B-B14F-4D97-AF65-F5344CB8AC3E}">
        <p14:creationId xmlns:p14="http://schemas.microsoft.com/office/powerpoint/2010/main" val="3407708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B8DDAC-46C8-D656-DA98-928DF9248327}"/>
              </a:ext>
            </a:extLst>
          </p:cNvPr>
          <p:cNvSpPr txBox="1"/>
          <p:nvPr/>
        </p:nvSpPr>
        <p:spPr>
          <a:xfrm>
            <a:off x="851941" y="811531"/>
            <a:ext cx="8619084"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New Generation</a:t>
            </a:r>
          </a:p>
        </p:txBody>
      </p:sp>
      <p:pic>
        <p:nvPicPr>
          <p:cNvPr id="12" name="Picture 11">
            <a:extLst>
              <a:ext uri="{FF2B5EF4-FFF2-40B4-BE49-F238E27FC236}">
                <a16:creationId xmlns:a16="http://schemas.microsoft.com/office/drawing/2014/main" id="{27FFE3EE-4619-4E2D-0472-C2CA03E6B1E8}"/>
              </a:ext>
            </a:extLst>
          </p:cNvPr>
          <p:cNvPicPr>
            <a:picLocks noChangeAspect="1"/>
          </p:cNvPicPr>
          <p:nvPr/>
        </p:nvPicPr>
        <p:blipFill>
          <a:blip r:embed="rId2"/>
          <a:stretch>
            <a:fillRect/>
          </a:stretch>
        </p:blipFill>
        <p:spPr>
          <a:xfrm>
            <a:off x="9868371" y="2795936"/>
            <a:ext cx="13494548" cy="9967565"/>
          </a:xfrm>
          <a:prstGeom prst="rect">
            <a:avLst/>
          </a:prstGeom>
        </p:spPr>
      </p:pic>
      <p:sp>
        <p:nvSpPr>
          <p:cNvPr id="14" name="TextBox 13">
            <a:extLst>
              <a:ext uri="{FF2B5EF4-FFF2-40B4-BE49-F238E27FC236}">
                <a16:creationId xmlns:a16="http://schemas.microsoft.com/office/drawing/2014/main" id="{A4789EEF-3F30-9179-320F-C4DC8FF23AD5}"/>
              </a:ext>
            </a:extLst>
          </p:cNvPr>
          <p:cNvSpPr txBox="1"/>
          <p:nvPr/>
        </p:nvSpPr>
        <p:spPr>
          <a:xfrm>
            <a:off x="851942" y="4180344"/>
            <a:ext cx="7236555" cy="7478970"/>
          </a:xfrm>
          <a:prstGeom prst="rect">
            <a:avLst/>
          </a:prstGeom>
          <a:noFill/>
        </p:spPr>
        <p:txBody>
          <a:bodyPr wrap="square">
            <a:spAutoFit/>
          </a:bodyPr>
          <a:lstStyle/>
          <a:p>
            <a:pPr defTabSz="1828434"/>
            <a:r>
              <a:rPr lang="en-US" sz="4800" i="1" dirty="0">
                <a:solidFill>
                  <a:srgbClr val="FFFFFF"/>
                </a:solidFill>
                <a:latin typeface="Arial"/>
              </a:rPr>
              <a:t>GLP-1 and GIP are peptide hormones or incretins released by the gut in response to nutrients. This hormone pathway is a self-regulating feedback system connecting the gut with the brain, the pancreas, and the liver. </a:t>
            </a:r>
            <a:endParaRPr lang="en-US" sz="4800" i="1" dirty="0">
              <a:solidFill>
                <a:srgbClr val="152F41"/>
              </a:solidFill>
              <a:latin typeface="Arial"/>
            </a:endParaRPr>
          </a:p>
        </p:txBody>
      </p:sp>
      <p:sp>
        <p:nvSpPr>
          <p:cNvPr id="15" name="Rectangle 14">
            <a:extLst>
              <a:ext uri="{FF2B5EF4-FFF2-40B4-BE49-F238E27FC236}">
                <a16:creationId xmlns:a16="http://schemas.microsoft.com/office/drawing/2014/main" id="{59BF4D4C-C7E5-8F5D-5A03-A9EE5A87B5D0}"/>
              </a:ext>
            </a:extLst>
          </p:cNvPr>
          <p:cNvSpPr/>
          <p:nvPr/>
        </p:nvSpPr>
        <p:spPr>
          <a:xfrm>
            <a:off x="9868371" y="2613055"/>
            <a:ext cx="13494548" cy="182880"/>
          </a:xfrm>
          <a:prstGeom prst="rect">
            <a:avLst/>
          </a:prstGeom>
          <a:solidFill>
            <a:srgbClr val="9E4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prstClr val="white"/>
              </a:solidFill>
              <a:latin typeface="Arial"/>
            </a:endParaRPr>
          </a:p>
        </p:txBody>
      </p:sp>
      <p:sp>
        <p:nvSpPr>
          <p:cNvPr id="3" name="TextBox 2">
            <a:extLst>
              <a:ext uri="{FF2B5EF4-FFF2-40B4-BE49-F238E27FC236}">
                <a16:creationId xmlns:a16="http://schemas.microsoft.com/office/drawing/2014/main" id="{0C16961A-C312-445A-E00A-848675258B81}"/>
              </a:ext>
            </a:extLst>
          </p:cNvPr>
          <p:cNvSpPr txBox="1"/>
          <p:nvPr/>
        </p:nvSpPr>
        <p:spPr>
          <a:xfrm>
            <a:off x="9868371" y="12946380"/>
            <a:ext cx="12181114" cy="369332"/>
          </a:xfrm>
          <a:prstGeom prst="rect">
            <a:avLst/>
          </a:prstGeom>
          <a:noFill/>
        </p:spPr>
        <p:txBody>
          <a:bodyPr wrap="square">
            <a:spAutoFit/>
          </a:bodyPr>
          <a:lstStyle/>
          <a:p>
            <a:pPr defTabSz="1828434"/>
            <a:r>
              <a:rPr lang="en-US" sz="1800" i="1">
                <a:solidFill>
                  <a:prstClr val="white"/>
                </a:solidFill>
                <a:latin typeface="Arial"/>
              </a:rPr>
              <a:t>Source: Visual Alpha</a:t>
            </a:r>
            <a:endParaRPr lang="en-US" sz="1800">
              <a:solidFill>
                <a:prstClr val="white"/>
              </a:solidFill>
              <a:latin typeface="Arial"/>
            </a:endParaRPr>
          </a:p>
        </p:txBody>
      </p:sp>
    </p:spTree>
    <p:extLst>
      <p:ext uri="{BB962C8B-B14F-4D97-AF65-F5344CB8AC3E}">
        <p14:creationId xmlns:p14="http://schemas.microsoft.com/office/powerpoint/2010/main" val="91022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735B4E-20E1-0643-103C-1A0140322D50}"/>
              </a:ext>
            </a:extLst>
          </p:cNvPr>
          <p:cNvSpPr txBox="1"/>
          <p:nvPr/>
        </p:nvSpPr>
        <p:spPr>
          <a:xfrm>
            <a:off x="756692" y="623997"/>
            <a:ext cx="8238083" cy="4154984"/>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Weighing Economic Factors</a:t>
            </a:r>
          </a:p>
        </p:txBody>
      </p:sp>
      <p:sp>
        <p:nvSpPr>
          <p:cNvPr id="5" name="TextBox 4">
            <a:extLst>
              <a:ext uri="{FF2B5EF4-FFF2-40B4-BE49-F238E27FC236}">
                <a16:creationId xmlns:a16="http://schemas.microsoft.com/office/drawing/2014/main" id="{73F9624F-8B98-4FDA-15AD-DA4CA3370635}"/>
              </a:ext>
            </a:extLst>
          </p:cNvPr>
          <p:cNvSpPr txBox="1"/>
          <p:nvPr/>
        </p:nvSpPr>
        <p:spPr>
          <a:xfrm>
            <a:off x="756692" y="4931442"/>
            <a:ext cx="6512257" cy="5262979"/>
          </a:xfrm>
          <a:prstGeom prst="rect">
            <a:avLst/>
          </a:prstGeom>
          <a:noFill/>
        </p:spPr>
        <p:txBody>
          <a:bodyPr wrap="square">
            <a:spAutoFit/>
          </a:bodyPr>
          <a:lstStyle/>
          <a:p>
            <a:pPr defTabSz="1828434"/>
            <a:r>
              <a:rPr lang="en-US" sz="4800" i="1">
                <a:solidFill>
                  <a:prstClr val="white"/>
                </a:solidFill>
                <a:latin typeface="Times New Roman"/>
              </a:rPr>
              <a:t>New weight-loss drugs could boost GDP by 1% in the coming years by lowering obesity-related complications and boosting workplace efficiency*</a:t>
            </a:r>
          </a:p>
        </p:txBody>
      </p:sp>
      <p:pic>
        <p:nvPicPr>
          <p:cNvPr id="7" name="Picture 6">
            <a:extLst>
              <a:ext uri="{FF2B5EF4-FFF2-40B4-BE49-F238E27FC236}">
                <a16:creationId xmlns:a16="http://schemas.microsoft.com/office/drawing/2014/main" id="{D969EFE0-C627-10B6-29D0-98BA0BE15668}"/>
              </a:ext>
            </a:extLst>
          </p:cNvPr>
          <p:cNvPicPr>
            <a:picLocks noChangeAspect="1"/>
          </p:cNvPicPr>
          <p:nvPr/>
        </p:nvPicPr>
        <p:blipFill rotWithShape="1">
          <a:blip r:embed="rId3"/>
          <a:srcRect l="7368" t="12444" b="9023"/>
          <a:stretch/>
        </p:blipFill>
        <p:spPr>
          <a:xfrm>
            <a:off x="7441943" y="4399006"/>
            <a:ext cx="16474388" cy="6377334"/>
          </a:xfrm>
          <a:prstGeom prst="rect">
            <a:avLst/>
          </a:prstGeom>
        </p:spPr>
      </p:pic>
      <p:sp>
        <p:nvSpPr>
          <p:cNvPr id="9" name="TextBox 8">
            <a:extLst>
              <a:ext uri="{FF2B5EF4-FFF2-40B4-BE49-F238E27FC236}">
                <a16:creationId xmlns:a16="http://schemas.microsoft.com/office/drawing/2014/main" id="{57E3397D-C75C-D0F8-969B-D70964792124}"/>
              </a:ext>
            </a:extLst>
          </p:cNvPr>
          <p:cNvSpPr txBox="1"/>
          <p:nvPr/>
        </p:nvSpPr>
        <p:spPr>
          <a:xfrm>
            <a:off x="7441942" y="10776341"/>
            <a:ext cx="16474388" cy="646331"/>
          </a:xfrm>
          <a:prstGeom prst="rect">
            <a:avLst/>
          </a:prstGeom>
          <a:noFill/>
        </p:spPr>
        <p:txBody>
          <a:bodyPr wrap="square">
            <a:spAutoFit/>
          </a:bodyPr>
          <a:lstStyle/>
          <a:p>
            <a:pPr defTabSz="1828434"/>
            <a:endParaRPr lang="en-US" sz="1800">
              <a:solidFill>
                <a:prstClr val="white"/>
              </a:solidFill>
              <a:latin typeface="Arial Narrow" panose="020B0606020202030204" pitchFamily="34" charset="0"/>
            </a:endParaRPr>
          </a:p>
          <a:p>
            <a:pPr defTabSz="1828434"/>
            <a:r>
              <a:rPr lang="en-US" sz="1800" i="1">
                <a:solidFill>
                  <a:prstClr val="white"/>
                </a:solidFill>
                <a:latin typeface="Arial Narrow" panose="020B0606020202030204" pitchFamily="34" charset="0"/>
              </a:rPr>
              <a:t>Source: World Obesity Federation and RTI International “The Economic Impact of Overweight &amp; Obesity in 2020 and 2060”, 2022 </a:t>
            </a:r>
            <a:endParaRPr lang="en-US" sz="1800">
              <a:solidFill>
                <a:prstClr val="white"/>
              </a:solidFill>
              <a:latin typeface="Arial Narrow" panose="020B0606020202030204" pitchFamily="34" charset="0"/>
            </a:endParaRPr>
          </a:p>
        </p:txBody>
      </p:sp>
      <p:sp>
        <p:nvSpPr>
          <p:cNvPr id="11" name="TextBox 10">
            <a:extLst>
              <a:ext uri="{FF2B5EF4-FFF2-40B4-BE49-F238E27FC236}">
                <a16:creationId xmlns:a16="http://schemas.microsoft.com/office/drawing/2014/main" id="{B1BCABBC-7200-A33E-FF7F-70B6F26428B2}"/>
              </a:ext>
            </a:extLst>
          </p:cNvPr>
          <p:cNvSpPr txBox="1"/>
          <p:nvPr/>
        </p:nvSpPr>
        <p:spPr>
          <a:xfrm>
            <a:off x="756691" y="10499341"/>
            <a:ext cx="4923052" cy="923330"/>
          </a:xfrm>
          <a:prstGeom prst="rect">
            <a:avLst/>
          </a:prstGeom>
          <a:noFill/>
        </p:spPr>
        <p:txBody>
          <a:bodyPr wrap="square">
            <a:spAutoFit/>
          </a:bodyPr>
          <a:lstStyle/>
          <a:p>
            <a:pPr defTabSz="1828434"/>
            <a:endParaRPr lang="en-US" sz="1800">
              <a:solidFill>
                <a:prstClr val="white"/>
              </a:solidFill>
              <a:latin typeface="Arial Narrow" panose="020B0606020202030204" pitchFamily="34" charset="0"/>
            </a:endParaRPr>
          </a:p>
          <a:p>
            <a:pPr algn="just" defTabSz="1828434"/>
            <a:r>
              <a:rPr lang="en-US" sz="1800" i="1">
                <a:solidFill>
                  <a:prstClr val="white"/>
                </a:solidFill>
                <a:latin typeface="Arial Narrow" panose="020B0606020202030204" pitchFamily="34" charset="0"/>
              </a:rPr>
              <a:t>*More Americans Taking Ozempic Could Boost US Economy Growth Outlook (businessinsider.com). </a:t>
            </a:r>
            <a:endParaRPr lang="en-US" sz="1800">
              <a:solidFill>
                <a:prstClr val="white"/>
              </a:solidFill>
              <a:latin typeface="Arial Narrow" panose="020B0606020202030204" pitchFamily="34" charset="0"/>
            </a:endParaRPr>
          </a:p>
        </p:txBody>
      </p:sp>
      <p:sp>
        <p:nvSpPr>
          <p:cNvPr id="12" name="Rectangle 11">
            <a:extLst>
              <a:ext uri="{FF2B5EF4-FFF2-40B4-BE49-F238E27FC236}">
                <a16:creationId xmlns:a16="http://schemas.microsoft.com/office/drawing/2014/main" id="{AD7414F7-5DB1-46CC-C8D2-EE8F37FF9FBC}"/>
              </a:ext>
            </a:extLst>
          </p:cNvPr>
          <p:cNvSpPr/>
          <p:nvPr/>
        </p:nvSpPr>
        <p:spPr>
          <a:xfrm>
            <a:off x="7441943" y="4216126"/>
            <a:ext cx="16474387" cy="182880"/>
          </a:xfrm>
          <a:prstGeom prst="rect">
            <a:avLst/>
          </a:prstGeom>
          <a:solidFill>
            <a:srgbClr val="9E4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prstClr val="white"/>
              </a:solidFill>
              <a:latin typeface="Arial"/>
            </a:endParaRPr>
          </a:p>
        </p:txBody>
      </p:sp>
    </p:spTree>
    <p:extLst>
      <p:ext uri="{BB962C8B-B14F-4D97-AF65-F5344CB8AC3E}">
        <p14:creationId xmlns:p14="http://schemas.microsoft.com/office/powerpoint/2010/main" val="2453251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urple outline of a microscope&#10;&#10;Description automatically generated">
            <a:extLst>
              <a:ext uri="{FF2B5EF4-FFF2-40B4-BE49-F238E27FC236}">
                <a16:creationId xmlns:a16="http://schemas.microsoft.com/office/drawing/2014/main" id="{430D8961-13EF-83E9-0C6A-E070FB3C45DB}"/>
              </a:ext>
            </a:extLst>
          </p:cNvPr>
          <p:cNvPicPr>
            <a:picLocks noChangeAspect="1"/>
          </p:cNvPicPr>
          <p:nvPr/>
        </p:nvPicPr>
        <p:blipFill>
          <a:blip r:embed="rId2" cstate="email">
            <a:alphaModFix amt="35000"/>
            <a:extLst>
              <a:ext uri="{28A0092B-C50C-407E-A947-70E740481C1C}">
                <a14:useLocalDpi xmlns:a14="http://schemas.microsoft.com/office/drawing/2010/main" val="0"/>
              </a:ext>
            </a:extLst>
          </a:blip>
          <a:stretch>
            <a:fillRect/>
          </a:stretch>
        </p:blipFill>
        <p:spPr>
          <a:xfrm>
            <a:off x="8053531" y="-1030761"/>
            <a:ext cx="14772572" cy="14772572"/>
          </a:xfrm>
          <a:prstGeom prst="rect">
            <a:avLst/>
          </a:prstGeom>
        </p:spPr>
      </p:pic>
      <p:sp>
        <p:nvSpPr>
          <p:cNvPr id="7" name="Rectangle: Single Corner Snipped 6">
            <a:extLst>
              <a:ext uri="{FF2B5EF4-FFF2-40B4-BE49-F238E27FC236}">
                <a16:creationId xmlns:a16="http://schemas.microsoft.com/office/drawing/2014/main" id="{96D2F42F-5F0D-A2FB-7CFA-715D82665C8E}"/>
              </a:ext>
            </a:extLst>
          </p:cNvPr>
          <p:cNvSpPr/>
          <p:nvPr/>
        </p:nvSpPr>
        <p:spPr>
          <a:xfrm>
            <a:off x="15152560" y="7360475"/>
            <a:ext cx="8303739" cy="4942702"/>
          </a:xfrm>
          <a:prstGeom prst="snip1Rect">
            <a:avLst/>
          </a:prstGeom>
          <a:solidFill>
            <a:srgbClr val="F7EEF7">
              <a:alpha val="74902"/>
            </a:srgb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828434"/>
            <a:endParaRPr lang="en-US" sz="3600">
              <a:solidFill>
                <a:prstClr val="white"/>
              </a:solidFill>
              <a:latin typeface="Arial"/>
            </a:endParaRPr>
          </a:p>
        </p:txBody>
      </p:sp>
      <p:sp>
        <p:nvSpPr>
          <p:cNvPr id="2" name="TextBox 1">
            <a:extLst>
              <a:ext uri="{FF2B5EF4-FFF2-40B4-BE49-F238E27FC236}">
                <a16:creationId xmlns:a16="http://schemas.microsoft.com/office/drawing/2014/main" id="{F7BA65F3-6CD5-22DC-853D-1281A0CDA3DE}"/>
              </a:ext>
            </a:extLst>
          </p:cNvPr>
          <p:cNvSpPr txBox="1"/>
          <p:nvPr/>
        </p:nvSpPr>
        <p:spPr>
          <a:xfrm>
            <a:off x="465192" y="4109061"/>
            <a:ext cx="11726808" cy="6740307"/>
          </a:xfrm>
          <a:prstGeom prst="rect">
            <a:avLst/>
          </a:prstGeom>
          <a:noFill/>
        </p:spPr>
        <p:txBody>
          <a:bodyPr wrap="square">
            <a:spAutoFit/>
          </a:bodyPr>
          <a:lstStyle/>
          <a:p>
            <a:pPr marL="352425" defTabSz="1828434">
              <a:spcBef>
                <a:spcPts val="310"/>
              </a:spcBef>
            </a:pPr>
            <a:r>
              <a:rPr lang="en-US" sz="4800" i="1">
                <a:solidFill>
                  <a:prstClr val="white"/>
                </a:solidFill>
                <a:latin typeface="Times New Roman"/>
                <a:ea typeface="NeueHaasGroteskText Pro"/>
                <a:cs typeface="Arial" panose="020B0604020202020204" pitchFamily="34" charset="0"/>
              </a:rPr>
              <a:t>In 2023, data from the largest clinical trial of GLP-1’s to date, the SELECT trial of nearly 18,000 non-diabetic participants showed evidence of reduced heart attacks, strokes, and deaths due to cardiovascular disease; and 73% of patients did not progress to diabetes. Subjects also saw a 19% reduction in all causes of morbidity and a 20% reduction in major adverse cardiac events.</a:t>
            </a:r>
          </a:p>
        </p:txBody>
      </p:sp>
      <p:sp>
        <p:nvSpPr>
          <p:cNvPr id="3" name="TextBox 2">
            <a:extLst>
              <a:ext uri="{FF2B5EF4-FFF2-40B4-BE49-F238E27FC236}">
                <a16:creationId xmlns:a16="http://schemas.microsoft.com/office/drawing/2014/main" id="{B3F4EF1B-C85B-4C9A-A80F-D73CB98532BD}"/>
              </a:ext>
            </a:extLst>
          </p:cNvPr>
          <p:cNvSpPr txBox="1"/>
          <p:nvPr/>
        </p:nvSpPr>
        <p:spPr>
          <a:xfrm>
            <a:off x="756692" y="882931"/>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Safety and Efficacy</a:t>
            </a:r>
          </a:p>
        </p:txBody>
      </p:sp>
      <p:sp>
        <p:nvSpPr>
          <p:cNvPr id="6" name="TextBox 5">
            <a:extLst>
              <a:ext uri="{FF2B5EF4-FFF2-40B4-BE49-F238E27FC236}">
                <a16:creationId xmlns:a16="http://schemas.microsoft.com/office/drawing/2014/main" id="{29810E35-B112-EB50-1C43-E38DD1B8564E}"/>
              </a:ext>
            </a:extLst>
          </p:cNvPr>
          <p:cNvSpPr txBox="1"/>
          <p:nvPr/>
        </p:nvSpPr>
        <p:spPr>
          <a:xfrm>
            <a:off x="16091673" y="8452012"/>
            <a:ext cx="6734431" cy="3046988"/>
          </a:xfrm>
          <a:prstGeom prst="rect">
            <a:avLst/>
          </a:prstGeom>
          <a:noFill/>
        </p:spPr>
        <p:txBody>
          <a:bodyPr wrap="square">
            <a:spAutoFit/>
          </a:bodyPr>
          <a:lstStyle/>
          <a:p>
            <a:pPr defTabSz="1828434"/>
            <a:r>
              <a:rPr lang="en-US" sz="4800" b="1">
                <a:solidFill>
                  <a:srgbClr val="152F41"/>
                </a:solidFill>
                <a:latin typeface="Times New Roman"/>
              </a:rPr>
              <a:t>The SELECT trial showed approximately a 19% reduction in all causes of morbidity. </a:t>
            </a:r>
          </a:p>
        </p:txBody>
      </p:sp>
      <p:sp>
        <p:nvSpPr>
          <p:cNvPr id="5" name="TextBox 4">
            <a:extLst>
              <a:ext uri="{FF2B5EF4-FFF2-40B4-BE49-F238E27FC236}">
                <a16:creationId xmlns:a16="http://schemas.microsoft.com/office/drawing/2014/main" id="{1DFBCF39-B484-8B61-FD85-AC6CD9B96DD5}"/>
              </a:ext>
            </a:extLst>
          </p:cNvPr>
          <p:cNvSpPr txBox="1"/>
          <p:nvPr/>
        </p:nvSpPr>
        <p:spPr>
          <a:xfrm>
            <a:off x="783115" y="11095261"/>
            <a:ext cx="10575275" cy="800219"/>
          </a:xfrm>
          <a:prstGeom prst="rect">
            <a:avLst/>
          </a:prstGeom>
          <a:noFill/>
        </p:spPr>
        <p:txBody>
          <a:bodyPr wrap="square">
            <a:spAutoFit/>
          </a:bodyPr>
          <a:lstStyle/>
          <a:p>
            <a:pPr defTabSz="1828434"/>
            <a:endParaRPr lang="en-US" sz="2800">
              <a:solidFill>
                <a:srgbClr val="D7A9D6"/>
              </a:solidFill>
              <a:latin typeface="Arial Narrow" panose="020B0606020202030204" pitchFamily="34" charset="0"/>
            </a:endParaRPr>
          </a:p>
          <a:p>
            <a:pPr algn="just" defTabSz="1828434"/>
            <a:r>
              <a:rPr lang="en-US" sz="1800" i="1">
                <a:solidFill>
                  <a:prstClr val="white"/>
                </a:solidFill>
                <a:latin typeface="Arial Narrow" panose="020B0606020202030204" pitchFamily="34" charset="0"/>
              </a:rPr>
              <a:t>https://www.cnbc.com/2023/11/11/weight-loss-drug-wegovy-slashes-risk-of-serious-heart-complications.html. </a:t>
            </a:r>
            <a:endParaRPr lang="en-US" sz="1800">
              <a:solidFill>
                <a:prstClr val="white"/>
              </a:solidFill>
              <a:latin typeface="Arial Narrow" panose="020B0606020202030204" pitchFamily="34" charset="0"/>
            </a:endParaRPr>
          </a:p>
        </p:txBody>
      </p:sp>
    </p:spTree>
    <p:extLst>
      <p:ext uri="{BB962C8B-B14F-4D97-AF65-F5344CB8AC3E}">
        <p14:creationId xmlns:p14="http://schemas.microsoft.com/office/powerpoint/2010/main" val="2583340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F6149F-45A3-72C7-313F-94F434C6BE53}"/>
              </a:ext>
            </a:extLst>
          </p:cNvPr>
          <p:cNvSpPr txBox="1"/>
          <p:nvPr/>
        </p:nvSpPr>
        <p:spPr>
          <a:xfrm>
            <a:off x="806367" y="3979888"/>
            <a:ext cx="6116593" cy="7478970"/>
          </a:xfrm>
          <a:prstGeom prst="rect">
            <a:avLst/>
          </a:prstGeom>
          <a:noFill/>
        </p:spPr>
        <p:txBody>
          <a:bodyPr wrap="square">
            <a:spAutoFit/>
          </a:bodyPr>
          <a:lstStyle/>
          <a:p>
            <a:pPr defTabSz="1828434"/>
            <a:r>
              <a:rPr lang="en-US" sz="4800" i="1">
                <a:solidFill>
                  <a:prstClr val="white"/>
                </a:solidFill>
                <a:latin typeface="Times New Roman"/>
              </a:rPr>
              <a:t>Ongoing GLP-1 drug research shows promise for other conditions &amp; uses including addiction, alcohol use disorder, Parkinson’s, non-alcoholic fatty liver disease, PCOS, Alzheimer’s, and colon cancer. </a:t>
            </a:r>
          </a:p>
        </p:txBody>
      </p:sp>
      <p:pic>
        <p:nvPicPr>
          <p:cNvPr id="5" name="Picture 4">
            <a:extLst>
              <a:ext uri="{FF2B5EF4-FFF2-40B4-BE49-F238E27FC236}">
                <a16:creationId xmlns:a16="http://schemas.microsoft.com/office/drawing/2014/main" id="{291DCFAF-7A15-B243-E85D-7E086A0F481E}"/>
              </a:ext>
            </a:extLst>
          </p:cNvPr>
          <p:cNvPicPr>
            <a:picLocks noChangeAspect="1"/>
          </p:cNvPicPr>
          <p:nvPr/>
        </p:nvPicPr>
        <p:blipFill>
          <a:blip r:embed="rId2"/>
          <a:stretch>
            <a:fillRect/>
          </a:stretch>
        </p:blipFill>
        <p:spPr>
          <a:xfrm>
            <a:off x="7590224" y="3979889"/>
            <a:ext cx="16407540" cy="7865471"/>
          </a:xfrm>
          <a:prstGeom prst="rect">
            <a:avLst/>
          </a:prstGeom>
        </p:spPr>
      </p:pic>
      <p:sp>
        <p:nvSpPr>
          <p:cNvPr id="6" name="TextBox 5">
            <a:extLst>
              <a:ext uri="{FF2B5EF4-FFF2-40B4-BE49-F238E27FC236}">
                <a16:creationId xmlns:a16="http://schemas.microsoft.com/office/drawing/2014/main" id="{732E5E23-A443-7CB2-319B-5FB12A598238}"/>
              </a:ext>
            </a:extLst>
          </p:cNvPr>
          <p:cNvSpPr txBox="1"/>
          <p:nvPr/>
        </p:nvSpPr>
        <p:spPr>
          <a:xfrm>
            <a:off x="756692" y="882931"/>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Beyond the Scale</a:t>
            </a:r>
          </a:p>
        </p:txBody>
      </p:sp>
      <p:sp>
        <p:nvSpPr>
          <p:cNvPr id="8" name="TextBox 7">
            <a:extLst>
              <a:ext uri="{FF2B5EF4-FFF2-40B4-BE49-F238E27FC236}">
                <a16:creationId xmlns:a16="http://schemas.microsoft.com/office/drawing/2014/main" id="{A58EC094-7A60-B112-78D4-A4049A3A5C49}"/>
              </a:ext>
            </a:extLst>
          </p:cNvPr>
          <p:cNvSpPr txBox="1"/>
          <p:nvPr/>
        </p:nvSpPr>
        <p:spPr>
          <a:xfrm>
            <a:off x="7590224" y="11845359"/>
            <a:ext cx="16407540" cy="923330"/>
          </a:xfrm>
          <a:prstGeom prst="rect">
            <a:avLst/>
          </a:prstGeom>
          <a:noFill/>
        </p:spPr>
        <p:txBody>
          <a:bodyPr wrap="square">
            <a:spAutoFit/>
          </a:bodyPr>
          <a:lstStyle/>
          <a:p>
            <a:pPr defTabSz="1828434"/>
            <a:endParaRPr lang="en-US" sz="1800">
              <a:solidFill>
                <a:prstClr val="white"/>
              </a:solidFill>
              <a:latin typeface="Arial Narrow" panose="020B0606020202030204" pitchFamily="34" charset="0"/>
            </a:endParaRPr>
          </a:p>
          <a:p>
            <a:pPr defTabSz="1828434"/>
            <a:r>
              <a:rPr lang="en-US" sz="1800" b="1" i="1">
                <a:solidFill>
                  <a:prstClr val="white"/>
                </a:solidFill>
                <a:latin typeface="Arial Narrow" panose="020B0606020202030204" pitchFamily="34" charset="0"/>
              </a:rPr>
              <a:t>Source: </a:t>
            </a:r>
            <a:r>
              <a:rPr lang="en-US" sz="1800" i="1">
                <a:solidFill>
                  <a:prstClr val="white"/>
                </a:solidFill>
                <a:latin typeface="Arial Narrow" panose="020B0606020202030204" pitchFamily="34" charset="0"/>
              </a:rPr>
              <a:t>Alzheimer’s Association, American Diabetes Association, American Heart Association, Centers for Disease Control and Prevention, Journal of Cardiac Failure, National Council on Aging, National Institute of Diabetes &amp; Digestive &amp; Kidney Diseases, World Obesity Federation; as of January 2024</a:t>
            </a:r>
            <a:endParaRPr lang="en-US" sz="1800">
              <a:solidFill>
                <a:prstClr val="white"/>
              </a:solidFill>
              <a:latin typeface="Arial Narrow" panose="020B0606020202030204" pitchFamily="34" charset="0"/>
            </a:endParaRPr>
          </a:p>
        </p:txBody>
      </p:sp>
      <p:sp>
        <p:nvSpPr>
          <p:cNvPr id="9" name="Rectangle 8">
            <a:extLst>
              <a:ext uri="{FF2B5EF4-FFF2-40B4-BE49-F238E27FC236}">
                <a16:creationId xmlns:a16="http://schemas.microsoft.com/office/drawing/2014/main" id="{79253DCE-C628-D720-39B5-CE876CC58B0E}"/>
              </a:ext>
            </a:extLst>
          </p:cNvPr>
          <p:cNvSpPr/>
          <p:nvPr/>
        </p:nvSpPr>
        <p:spPr>
          <a:xfrm>
            <a:off x="7590223" y="3797008"/>
            <a:ext cx="16407540" cy="182880"/>
          </a:xfrm>
          <a:prstGeom prst="rect">
            <a:avLst/>
          </a:prstGeom>
          <a:solidFill>
            <a:srgbClr val="9E4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prstClr val="white"/>
              </a:solidFill>
              <a:latin typeface="Arial"/>
            </a:endParaRPr>
          </a:p>
        </p:txBody>
      </p:sp>
    </p:spTree>
    <p:extLst>
      <p:ext uri="{BB962C8B-B14F-4D97-AF65-F5344CB8AC3E}">
        <p14:creationId xmlns:p14="http://schemas.microsoft.com/office/powerpoint/2010/main" val="1971369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910B4-A8B4-7C15-69EF-489AB3AE6FE1}"/>
              </a:ext>
            </a:extLst>
          </p:cNvPr>
          <p:cNvPicPr>
            <a:picLocks noChangeAspect="1"/>
          </p:cNvPicPr>
          <p:nvPr/>
        </p:nvPicPr>
        <p:blipFill>
          <a:blip r:embed="rId2"/>
          <a:stretch>
            <a:fillRect/>
          </a:stretch>
        </p:blipFill>
        <p:spPr>
          <a:xfrm>
            <a:off x="12696136" y="282475"/>
            <a:ext cx="10580300" cy="13013398"/>
          </a:xfrm>
          <a:prstGeom prst="rect">
            <a:avLst/>
          </a:prstGeom>
        </p:spPr>
      </p:pic>
      <p:sp>
        <p:nvSpPr>
          <p:cNvPr id="5" name="TextBox 4">
            <a:extLst>
              <a:ext uri="{FF2B5EF4-FFF2-40B4-BE49-F238E27FC236}">
                <a16:creationId xmlns:a16="http://schemas.microsoft.com/office/drawing/2014/main" id="{E2F651C1-A1FE-D3AC-0DFE-70C4FC7ADCEF}"/>
              </a:ext>
            </a:extLst>
          </p:cNvPr>
          <p:cNvSpPr txBox="1"/>
          <p:nvPr/>
        </p:nvSpPr>
        <p:spPr>
          <a:xfrm>
            <a:off x="756691" y="4512441"/>
            <a:ext cx="8093676" cy="6740307"/>
          </a:xfrm>
          <a:prstGeom prst="rect">
            <a:avLst/>
          </a:prstGeom>
          <a:noFill/>
        </p:spPr>
        <p:txBody>
          <a:bodyPr wrap="square">
            <a:spAutoFit/>
          </a:bodyPr>
          <a:lstStyle/>
          <a:p>
            <a:pPr defTabSz="1828434">
              <a:spcBef>
                <a:spcPts val="310"/>
              </a:spcBef>
            </a:pPr>
            <a:r>
              <a:rPr lang="en-US" sz="4800" i="1" dirty="0">
                <a:solidFill>
                  <a:prstClr val="white"/>
                </a:solidFill>
                <a:latin typeface="Times New Roman"/>
                <a:ea typeface="NeueHaasGroteskText Pro"/>
                <a:cs typeface="Arial" panose="020B0604020202020204" pitchFamily="34" charset="0"/>
              </a:rPr>
              <a:t>Two companies, Novo Nordisk and Eli Lilly, accounted for 98% of the revenues derived from GLP-1 drugs in 2023, generating $37.3 billion of the $37.9 billion of revenues, but there are many new drugs in the pipeline including oral forms and forms with less side effects.</a:t>
            </a:r>
          </a:p>
        </p:txBody>
      </p:sp>
      <p:sp>
        <p:nvSpPr>
          <p:cNvPr id="6" name="TextBox 5">
            <a:extLst>
              <a:ext uri="{FF2B5EF4-FFF2-40B4-BE49-F238E27FC236}">
                <a16:creationId xmlns:a16="http://schemas.microsoft.com/office/drawing/2014/main" id="{FE679CA9-2D6B-CDE2-8F42-E62122269387}"/>
              </a:ext>
            </a:extLst>
          </p:cNvPr>
          <p:cNvSpPr txBox="1"/>
          <p:nvPr/>
        </p:nvSpPr>
        <p:spPr>
          <a:xfrm>
            <a:off x="756692" y="882931"/>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GLP-1 Pipeline</a:t>
            </a:r>
          </a:p>
        </p:txBody>
      </p:sp>
      <p:sp>
        <p:nvSpPr>
          <p:cNvPr id="7" name="Rectangle 6">
            <a:extLst>
              <a:ext uri="{FF2B5EF4-FFF2-40B4-BE49-F238E27FC236}">
                <a16:creationId xmlns:a16="http://schemas.microsoft.com/office/drawing/2014/main" id="{7058BE61-3D15-8956-B29E-1F99A0557E46}"/>
              </a:ext>
            </a:extLst>
          </p:cNvPr>
          <p:cNvSpPr/>
          <p:nvPr/>
        </p:nvSpPr>
        <p:spPr>
          <a:xfrm rot="16200000">
            <a:off x="6097997" y="6697734"/>
            <a:ext cx="13013398" cy="182880"/>
          </a:xfrm>
          <a:prstGeom prst="rect">
            <a:avLst/>
          </a:prstGeom>
          <a:solidFill>
            <a:srgbClr val="9E4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prstClr val="white"/>
              </a:solidFill>
              <a:latin typeface="Arial"/>
            </a:endParaRPr>
          </a:p>
        </p:txBody>
      </p:sp>
      <p:sp>
        <p:nvSpPr>
          <p:cNvPr id="2" name="TextBox 1">
            <a:extLst>
              <a:ext uri="{FF2B5EF4-FFF2-40B4-BE49-F238E27FC236}">
                <a16:creationId xmlns:a16="http://schemas.microsoft.com/office/drawing/2014/main" id="{E8A963AA-540C-07EC-323E-CD33CB1C3425}"/>
              </a:ext>
            </a:extLst>
          </p:cNvPr>
          <p:cNvSpPr txBox="1"/>
          <p:nvPr/>
        </p:nvSpPr>
        <p:spPr>
          <a:xfrm>
            <a:off x="12513255" y="13295872"/>
            <a:ext cx="7016170" cy="369332"/>
          </a:xfrm>
          <a:prstGeom prst="rect">
            <a:avLst/>
          </a:prstGeom>
          <a:noFill/>
        </p:spPr>
        <p:txBody>
          <a:bodyPr wrap="square">
            <a:spAutoFit/>
          </a:bodyPr>
          <a:lstStyle/>
          <a:p>
            <a:pPr defTabSz="1828434"/>
            <a:r>
              <a:rPr lang="en-US" sz="1800" i="1">
                <a:solidFill>
                  <a:prstClr val="white"/>
                </a:solidFill>
                <a:latin typeface="Times New Roman"/>
                <a:ea typeface="NeueHaasGroteskText Pro"/>
                <a:cs typeface="Arial" panose="020B0604020202020204" pitchFamily="34" charset="0"/>
              </a:rPr>
              <a:t>Source: International Journal of Obesity</a:t>
            </a:r>
            <a:endParaRPr lang="en-US" sz="1800">
              <a:solidFill>
                <a:prstClr val="white"/>
              </a:solidFill>
              <a:latin typeface="Arial"/>
            </a:endParaRPr>
          </a:p>
        </p:txBody>
      </p:sp>
    </p:spTree>
    <p:extLst>
      <p:ext uri="{BB962C8B-B14F-4D97-AF65-F5344CB8AC3E}">
        <p14:creationId xmlns:p14="http://schemas.microsoft.com/office/powerpoint/2010/main" val="3920668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92C01-1793-C7CC-CE7A-ACCD4BDBD9DF}"/>
              </a:ext>
            </a:extLst>
          </p:cNvPr>
          <p:cNvSpPr txBox="1"/>
          <p:nvPr/>
        </p:nvSpPr>
        <p:spPr>
          <a:xfrm>
            <a:off x="1053254" y="877331"/>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THINR </a:t>
            </a:r>
          </a:p>
          <a:p>
            <a:pPr defTabSz="1828434"/>
            <a:r>
              <a:rPr lang="en-US" sz="8800" b="1">
                <a:solidFill>
                  <a:srgbClr val="9E489B"/>
                </a:solidFill>
                <a:latin typeface="Arial Black" panose="020B0A04020102020204" pitchFamily="34" charset="0"/>
                <a:cs typeface="Arial"/>
              </a:rPr>
              <a:t>Index</a:t>
            </a:r>
          </a:p>
        </p:txBody>
      </p:sp>
      <p:sp>
        <p:nvSpPr>
          <p:cNvPr id="4" name="TextBox 3">
            <a:extLst>
              <a:ext uri="{FF2B5EF4-FFF2-40B4-BE49-F238E27FC236}">
                <a16:creationId xmlns:a16="http://schemas.microsoft.com/office/drawing/2014/main" id="{F37F0B72-90E4-062B-C385-ABF17489C944}"/>
              </a:ext>
            </a:extLst>
          </p:cNvPr>
          <p:cNvSpPr txBox="1"/>
          <p:nvPr/>
        </p:nvSpPr>
        <p:spPr>
          <a:xfrm>
            <a:off x="1053253" y="3865776"/>
            <a:ext cx="7500798" cy="1569660"/>
          </a:xfrm>
          <a:prstGeom prst="rect">
            <a:avLst/>
          </a:prstGeom>
          <a:noFill/>
        </p:spPr>
        <p:txBody>
          <a:bodyPr wrap="square">
            <a:spAutoFit/>
          </a:bodyPr>
          <a:lstStyle/>
          <a:p>
            <a:pPr defTabSz="1828434"/>
            <a:r>
              <a:rPr lang="en-US" sz="4800">
                <a:solidFill>
                  <a:srgbClr val="9E489B"/>
                </a:solidFill>
                <a:latin typeface="Arial"/>
                <a:cs typeface="Arial"/>
              </a:rPr>
              <a:t>VettaFi Weight Loss Drug &amp; Treatment Index</a:t>
            </a:r>
          </a:p>
        </p:txBody>
      </p:sp>
      <p:sp>
        <p:nvSpPr>
          <p:cNvPr id="6" name="TextBox 5">
            <a:extLst>
              <a:ext uri="{FF2B5EF4-FFF2-40B4-BE49-F238E27FC236}">
                <a16:creationId xmlns:a16="http://schemas.microsoft.com/office/drawing/2014/main" id="{3254201E-71DA-00FE-66C2-7C18E24D343F}"/>
              </a:ext>
            </a:extLst>
          </p:cNvPr>
          <p:cNvSpPr txBox="1"/>
          <p:nvPr/>
        </p:nvSpPr>
        <p:spPr>
          <a:xfrm>
            <a:off x="10012147" y="656303"/>
            <a:ext cx="13643598" cy="12403395"/>
          </a:xfrm>
          <a:prstGeom prst="rect">
            <a:avLst/>
          </a:prstGeom>
          <a:noFill/>
        </p:spPr>
        <p:txBody>
          <a:bodyPr wrap="square">
            <a:spAutoFit/>
          </a:bodyPr>
          <a:lstStyle/>
          <a:p>
            <a:pPr defTabSz="1828434"/>
            <a:r>
              <a:rPr lang="en-US" sz="3200" dirty="0">
                <a:solidFill>
                  <a:prstClr val="white"/>
                </a:solidFill>
                <a:latin typeface="Arial"/>
              </a:rPr>
              <a:t>Starting Universe: Global investable universe</a:t>
            </a:r>
          </a:p>
          <a:p>
            <a:pPr defTabSz="1828434"/>
            <a:endParaRPr lang="en-US" sz="3200" dirty="0">
              <a:solidFill>
                <a:prstClr val="white"/>
              </a:solidFill>
              <a:latin typeface="Arial"/>
            </a:endParaRPr>
          </a:p>
          <a:p>
            <a:pPr marL="457200" indent="-457200" defTabSz="1828434">
              <a:buFont typeface="Arial" panose="020B0604020202020204" pitchFamily="34" charset="0"/>
              <a:buChar char="•"/>
            </a:pPr>
            <a:r>
              <a:rPr lang="en-US" sz="3200" dirty="0">
                <a:solidFill>
                  <a:prstClr val="white"/>
                </a:solidFill>
                <a:latin typeface="Arial"/>
              </a:rPr>
              <a:t>Minimum Market Cap of $500,000,000 </a:t>
            </a:r>
          </a:p>
          <a:p>
            <a:pPr marL="457200" indent="-457200" defTabSz="1828434">
              <a:buFont typeface="Arial" panose="020B0604020202020204" pitchFamily="34" charset="0"/>
              <a:buChar char="•"/>
            </a:pPr>
            <a:r>
              <a:rPr lang="en-US" sz="3200" dirty="0">
                <a:solidFill>
                  <a:prstClr val="white"/>
                </a:solidFill>
                <a:latin typeface="Arial"/>
              </a:rPr>
              <a:t>Minimum 3-month Avg. Daily Trading Volume of 1,000,000</a:t>
            </a:r>
          </a:p>
          <a:p>
            <a:pPr defTabSz="1828434"/>
            <a:r>
              <a:rPr lang="en-US" sz="3200" dirty="0">
                <a:solidFill>
                  <a:prstClr val="white"/>
                </a:solidFill>
                <a:latin typeface="Arial"/>
              </a:rPr>
              <a:t>2 Segments: GLP-1 Drug Manufacturers and Enablers</a:t>
            </a:r>
          </a:p>
          <a:p>
            <a:pPr defTabSz="1828434"/>
            <a:endParaRPr lang="en-US" sz="3200" dirty="0">
              <a:solidFill>
                <a:prstClr val="white"/>
              </a:solidFill>
              <a:latin typeface="Arial"/>
            </a:endParaRPr>
          </a:p>
          <a:p>
            <a:pPr defTabSz="1828434"/>
            <a:r>
              <a:rPr lang="en-US" sz="3200" dirty="0">
                <a:solidFill>
                  <a:prstClr val="white"/>
                </a:solidFill>
                <a:latin typeface="Arial"/>
              </a:rPr>
              <a:t>Drug Manufacturers:</a:t>
            </a:r>
          </a:p>
          <a:p>
            <a:pPr marL="457200" indent="-457200" defTabSz="1828434">
              <a:buFont typeface="Arial" panose="020B0604020202020204" pitchFamily="34" charset="0"/>
              <a:buChar char="•"/>
            </a:pPr>
            <a:r>
              <a:rPr lang="en-US" sz="3200" dirty="0">
                <a:solidFill>
                  <a:prstClr val="white"/>
                </a:solidFill>
                <a:latin typeface="Arial"/>
              </a:rPr>
              <a:t>Companies that have GLP-1 Agonist Drugs that are either launched or in FDA clinical trials (i.e., Eli Lilly and Novo Nordisk)</a:t>
            </a:r>
          </a:p>
          <a:p>
            <a:pPr marL="457200" indent="-457200" defTabSz="1828434">
              <a:buFont typeface="Arial" panose="020B0604020202020204" pitchFamily="34" charset="0"/>
              <a:buChar char="•"/>
            </a:pPr>
            <a:r>
              <a:rPr lang="en-US" sz="3200" dirty="0">
                <a:solidFill>
                  <a:prstClr val="white"/>
                </a:solidFill>
                <a:latin typeface="Arial"/>
              </a:rPr>
              <a:t>Total weight in index 70%, float market cap weighted within segment</a:t>
            </a:r>
          </a:p>
          <a:p>
            <a:pPr marL="457200" indent="-457200" defTabSz="1828434">
              <a:buFont typeface="Arial" panose="020B0604020202020204" pitchFamily="34" charset="0"/>
              <a:buChar char="•"/>
            </a:pPr>
            <a:r>
              <a:rPr lang="en-US" sz="3200" dirty="0">
                <a:solidFill>
                  <a:prstClr val="white"/>
                </a:solidFill>
                <a:latin typeface="Arial"/>
              </a:rPr>
              <a:t>Companies with Drugs in phase 2 or below max weight 5%</a:t>
            </a:r>
          </a:p>
          <a:p>
            <a:pPr marL="457200" indent="-457200" defTabSz="1828434">
              <a:buFont typeface="Arial" panose="020B0604020202020204" pitchFamily="34" charset="0"/>
              <a:buChar char="•"/>
            </a:pPr>
            <a:r>
              <a:rPr lang="en-US" sz="3200" dirty="0">
                <a:solidFill>
                  <a:prstClr val="white"/>
                </a:solidFill>
                <a:latin typeface="Arial"/>
              </a:rPr>
              <a:t>Companies with commercial or phase 3 max weight 15%</a:t>
            </a:r>
          </a:p>
          <a:p>
            <a:pPr defTabSz="1828434"/>
            <a:endParaRPr lang="en-US" sz="3200" dirty="0">
              <a:solidFill>
                <a:prstClr val="white"/>
              </a:solidFill>
              <a:latin typeface="Arial"/>
            </a:endParaRPr>
          </a:p>
          <a:p>
            <a:pPr defTabSz="1828434"/>
            <a:r>
              <a:rPr lang="en-US" sz="3200" dirty="0">
                <a:solidFill>
                  <a:prstClr val="white"/>
                </a:solidFill>
                <a:latin typeface="Arial"/>
              </a:rPr>
              <a:t>Enablers:</a:t>
            </a:r>
          </a:p>
          <a:p>
            <a:pPr marL="457200" indent="-457200" defTabSz="1828434">
              <a:buFont typeface="Arial" panose="020B0604020202020204" pitchFamily="34" charset="0"/>
              <a:buChar char="•"/>
            </a:pPr>
            <a:r>
              <a:rPr lang="en-US" sz="3200" dirty="0">
                <a:solidFill>
                  <a:prstClr val="white"/>
                </a:solidFill>
                <a:latin typeface="Arial"/>
              </a:rPr>
              <a:t>Companies involved with the outsourced development and manufacturing of GLP-1 Agonist Drugs (i.e., Catalent). Includes companies conducting measurement and analysis of said drugs (i.e., </a:t>
            </a:r>
            <a:r>
              <a:rPr lang="en-US" sz="3200" dirty="0" err="1">
                <a:solidFill>
                  <a:prstClr val="white"/>
                </a:solidFill>
                <a:latin typeface="Arial"/>
              </a:rPr>
              <a:t>Thermo</a:t>
            </a:r>
            <a:r>
              <a:rPr lang="en-US" sz="3200" dirty="0">
                <a:solidFill>
                  <a:prstClr val="white"/>
                </a:solidFill>
                <a:latin typeface="Arial"/>
              </a:rPr>
              <a:t> Fisher). Typically, these are contract development and manufacturing organizations (CDMOs).</a:t>
            </a:r>
          </a:p>
          <a:p>
            <a:pPr marL="457200" indent="-457200" defTabSz="1828434">
              <a:buFont typeface="Arial" panose="020B0604020202020204" pitchFamily="34" charset="0"/>
              <a:buChar char="•"/>
            </a:pPr>
            <a:r>
              <a:rPr lang="en-US" sz="3200" dirty="0">
                <a:solidFill>
                  <a:prstClr val="white"/>
                </a:solidFill>
                <a:latin typeface="Arial"/>
              </a:rPr>
              <a:t>Total weight in index 30%, float market cap weighted within segment</a:t>
            </a:r>
          </a:p>
          <a:p>
            <a:pPr marL="457200" indent="-457200" defTabSz="1828434">
              <a:buFont typeface="Arial" panose="020B0604020202020204" pitchFamily="34" charset="0"/>
              <a:buChar char="•"/>
            </a:pPr>
            <a:r>
              <a:rPr lang="en-US" sz="3200" dirty="0">
                <a:solidFill>
                  <a:prstClr val="white"/>
                </a:solidFill>
                <a:latin typeface="Arial"/>
              </a:rPr>
              <a:t>Max weight 5%</a:t>
            </a:r>
          </a:p>
          <a:p>
            <a:pPr defTabSz="1828434"/>
            <a:endParaRPr lang="en-US" sz="3200" dirty="0">
              <a:solidFill>
                <a:prstClr val="white"/>
              </a:solidFill>
              <a:latin typeface="Arial"/>
            </a:endParaRPr>
          </a:p>
          <a:p>
            <a:pPr defTabSz="1828434"/>
            <a:r>
              <a:rPr lang="en-US" sz="3200" dirty="0">
                <a:solidFill>
                  <a:prstClr val="white"/>
                </a:solidFill>
                <a:latin typeface="Arial"/>
              </a:rPr>
              <a:t>The sum of weights &gt; 5% must be less than or equal to 45% of the total index. Capped weights are redistributed within segment to ensure total weights are equal to set amounts.</a:t>
            </a:r>
          </a:p>
        </p:txBody>
      </p:sp>
    </p:spTree>
    <p:extLst>
      <p:ext uri="{BB962C8B-B14F-4D97-AF65-F5344CB8AC3E}">
        <p14:creationId xmlns:p14="http://schemas.microsoft.com/office/powerpoint/2010/main" val="124896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92C01-1793-C7CC-CE7A-ACCD4BDBD9DF}"/>
              </a:ext>
            </a:extLst>
          </p:cNvPr>
          <p:cNvSpPr txBox="1"/>
          <p:nvPr/>
        </p:nvSpPr>
        <p:spPr>
          <a:xfrm>
            <a:off x="855545" y="1668163"/>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THINR</a:t>
            </a:r>
          </a:p>
          <a:p>
            <a:pPr defTabSz="1828434"/>
            <a:r>
              <a:rPr lang="en-US" sz="8800" b="1">
                <a:solidFill>
                  <a:srgbClr val="9E489B"/>
                </a:solidFill>
                <a:latin typeface="Arial Black" panose="020B0A04020102020204" pitchFamily="34" charset="0"/>
                <a:cs typeface="Arial"/>
              </a:rPr>
              <a:t>Index </a:t>
            </a:r>
          </a:p>
        </p:txBody>
      </p:sp>
      <p:sp>
        <p:nvSpPr>
          <p:cNvPr id="4" name="TextBox 3">
            <a:extLst>
              <a:ext uri="{FF2B5EF4-FFF2-40B4-BE49-F238E27FC236}">
                <a16:creationId xmlns:a16="http://schemas.microsoft.com/office/drawing/2014/main" id="{F37F0B72-90E4-062B-C385-ABF17489C944}"/>
              </a:ext>
            </a:extLst>
          </p:cNvPr>
          <p:cNvSpPr txBox="1"/>
          <p:nvPr/>
        </p:nvSpPr>
        <p:spPr>
          <a:xfrm>
            <a:off x="855544" y="837166"/>
            <a:ext cx="14563832" cy="830997"/>
          </a:xfrm>
          <a:prstGeom prst="rect">
            <a:avLst/>
          </a:prstGeom>
          <a:noFill/>
        </p:spPr>
        <p:txBody>
          <a:bodyPr wrap="square">
            <a:spAutoFit/>
          </a:bodyPr>
          <a:lstStyle/>
          <a:p>
            <a:pPr defTabSz="1828434"/>
            <a:r>
              <a:rPr lang="en-US" sz="4800">
                <a:solidFill>
                  <a:srgbClr val="9E489B"/>
                </a:solidFill>
                <a:latin typeface="Arial"/>
                <a:cs typeface="Arial"/>
              </a:rPr>
              <a:t>VettaFi Weight Loss Drug &amp; Treatment Index</a:t>
            </a:r>
          </a:p>
        </p:txBody>
      </p:sp>
      <p:sp>
        <p:nvSpPr>
          <p:cNvPr id="8" name="Rectangle 7">
            <a:extLst>
              <a:ext uri="{FF2B5EF4-FFF2-40B4-BE49-F238E27FC236}">
                <a16:creationId xmlns:a16="http://schemas.microsoft.com/office/drawing/2014/main" id="{740F14DB-F8CF-C73C-D7E1-855CF36047FE}"/>
              </a:ext>
            </a:extLst>
          </p:cNvPr>
          <p:cNvSpPr/>
          <p:nvPr/>
        </p:nvSpPr>
        <p:spPr>
          <a:xfrm>
            <a:off x="6679776" y="2931832"/>
            <a:ext cx="17198722" cy="182880"/>
          </a:xfrm>
          <a:prstGeom prst="rect">
            <a:avLst/>
          </a:prstGeom>
          <a:solidFill>
            <a:srgbClr val="9E4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prstClr val="white"/>
              </a:solidFill>
              <a:latin typeface="Arial"/>
            </a:endParaRPr>
          </a:p>
        </p:txBody>
      </p:sp>
      <p:sp>
        <p:nvSpPr>
          <p:cNvPr id="6" name="TextBox 5">
            <a:extLst>
              <a:ext uri="{FF2B5EF4-FFF2-40B4-BE49-F238E27FC236}">
                <a16:creationId xmlns:a16="http://schemas.microsoft.com/office/drawing/2014/main" id="{B123FF23-FE89-3A6B-CEED-202FB25D2B2A}"/>
              </a:ext>
            </a:extLst>
          </p:cNvPr>
          <p:cNvSpPr txBox="1"/>
          <p:nvPr/>
        </p:nvSpPr>
        <p:spPr>
          <a:xfrm>
            <a:off x="6679776" y="11862488"/>
            <a:ext cx="17198722" cy="646331"/>
          </a:xfrm>
          <a:prstGeom prst="rect">
            <a:avLst/>
          </a:prstGeom>
          <a:noFill/>
        </p:spPr>
        <p:txBody>
          <a:bodyPr wrap="square">
            <a:spAutoFit/>
          </a:bodyPr>
          <a:lstStyle/>
          <a:p>
            <a:pPr defTabSz="1828434"/>
            <a:r>
              <a:rPr lang="en-US" sz="1800" b="1" dirty="0">
                <a:solidFill>
                  <a:prstClr val="white"/>
                </a:solidFill>
                <a:latin typeface="Arial Narrow" panose="020B0606020202030204" pitchFamily="34" charset="0"/>
              </a:rPr>
              <a:t>Past performance does not guarantee future results. </a:t>
            </a:r>
            <a:r>
              <a:rPr lang="en-US" sz="1800" dirty="0">
                <a:solidFill>
                  <a:prstClr val="white"/>
                </a:solidFill>
                <a:latin typeface="Arial Narrow" panose="020B0606020202030204" pitchFamily="34" charset="0"/>
              </a:rPr>
              <a:t>Indexes are unmanaged and it is not possible to invest directly in an index. The </a:t>
            </a:r>
            <a:r>
              <a:rPr lang="en-US" sz="1800" dirty="0" err="1">
                <a:solidFill>
                  <a:prstClr val="white"/>
                </a:solidFill>
                <a:latin typeface="Arial Narrow" panose="020B0606020202030204" pitchFamily="34" charset="0"/>
              </a:rPr>
              <a:t>VettaFi</a:t>
            </a:r>
            <a:r>
              <a:rPr lang="en-US" sz="1800" dirty="0">
                <a:solidFill>
                  <a:prstClr val="white"/>
                </a:solidFill>
                <a:latin typeface="Arial Narrow" panose="020B0606020202030204" pitchFamily="34" charset="0"/>
              </a:rPr>
              <a:t> Weight Loss Drug &amp; Treatment Index is a float-adjusted market cap weighted index comprised of global companies who are manufacturers or enablers of the GLP-1 pharmaceutical business. </a:t>
            </a:r>
          </a:p>
        </p:txBody>
      </p:sp>
      <p:pic>
        <p:nvPicPr>
          <p:cNvPr id="7" name="Picture 6" descr="A graph showing a line&#10;&#10;Description automatically generated">
            <a:extLst>
              <a:ext uri="{FF2B5EF4-FFF2-40B4-BE49-F238E27FC236}">
                <a16:creationId xmlns:a16="http://schemas.microsoft.com/office/drawing/2014/main" id="{ACB061B3-4E3F-1CAB-2B08-05DCC9F99A41}"/>
              </a:ext>
            </a:extLst>
          </p:cNvPr>
          <p:cNvPicPr>
            <a:picLocks noChangeAspect="1"/>
          </p:cNvPicPr>
          <p:nvPr/>
        </p:nvPicPr>
        <p:blipFill>
          <a:blip r:embed="rId3"/>
          <a:stretch>
            <a:fillRect/>
          </a:stretch>
        </p:blipFill>
        <p:spPr>
          <a:xfrm>
            <a:off x="6679776" y="3251004"/>
            <a:ext cx="17198722" cy="8475192"/>
          </a:xfrm>
          <a:prstGeom prst="rect">
            <a:avLst/>
          </a:prstGeom>
        </p:spPr>
      </p:pic>
      <p:sp>
        <p:nvSpPr>
          <p:cNvPr id="10" name="Rectangle 9">
            <a:extLst>
              <a:ext uri="{FF2B5EF4-FFF2-40B4-BE49-F238E27FC236}">
                <a16:creationId xmlns:a16="http://schemas.microsoft.com/office/drawing/2014/main" id="{AEBE0DBB-E409-EFA7-21D6-9B3C5B0C4378}"/>
              </a:ext>
            </a:extLst>
          </p:cNvPr>
          <p:cNvSpPr/>
          <p:nvPr/>
        </p:nvSpPr>
        <p:spPr>
          <a:xfrm>
            <a:off x="17420492" y="10784168"/>
            <a:ext cx="1735016" cy="3293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4C69B4-7FC6-7C66-317A-C752315F1118}"/>
              </a:ext>
            </a:extLst>
          </p:cNvPr>
          <p:cNvSpPr txBox="1"/>
          <p:nvPr/>
        </p:nvSpPr>
        <p:spPr>
          <a:xfrm>
            <a:off x="17420492" y="10803432"/>
            <a:ext cx="4255718" cy="338554"/>
          </a:xfrm>
          <a:prstGeom prst="rect">
            <a:avLst/>
          </a:prstGeom>
          <a:noFill/>
        </p:spPr>
        <p:txBody>
          <a:bodyPr wrap="square" rtlCol="0">
            <a:spAutoFit/>
          </a:bodyPr>
          <a:lstStyle/>
          <a:p>
            <a:r>
              <a:rPr lang="en-US" sz="1600" b="1" u="sng" dirty="0">
                <a:solidFill>
                  <a:srgbClr val="232323"/>
                </a:solidFill>
              </a:rPr>
              <a:t>Since Inception</a:t>
            </a:r>
          </a:p>
        </p:txBody>
      </p:sp>
    </p:spTree>
    <p:extLst>
      <p:ext uri="{BB962C8B-B14F-4D97-AF65-F5344CB8AC3E}">
        <p14:creationId xmlns:p14="http://schemas.microsoft.com/office/powerpoint/2010/main" val="320063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C069CB00-B589-4B94-D6CE-19AD6B6AF58D}"/>
              </a:ext>
            </a:extLst>
          </p:cNvPr>
          <p:cNvSpPr txBox="1">
            <a:spLocks/>
          </p:cNvSpPr>
          <p:nvPr/>
        </p:nvSpPr>
        <p:spPr>
          <a:xfrm>
            <a:off x="1066801" y="2605217"/>
            <a:ext cx="10233025" cy="3049122"/>
          </a:xfrm>
          <a:prstGeom prst="rect">
            <a:avLst/>
          </a:prstGeom>
        </p:spPr>
        <p:txBody>
          <a:bodyPr vert="horz" lIns="91440" tIns="45720" rIns="91440" bIns="45720"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GT America Lt" pitchFamily="2" charset="77"/>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GT America Lt" pitchFamily="2" charset="77"/>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GT America Lt" pitchFamily="2" charset="77"/>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None/>
            </a:pPr>
            <a:r>
              <a:rPr lang="en-US" sz="13800">
                <a:solidFill>
                  <a:srgbClr val="9E489B"/>
                </a:solidFill>
                <a:latin typeface="Arial Black" panose="020B0A04020102020204" pitchFamily="34" charset="0"/>
                <a:cs typeface="Times New Roman"/>
              </a:rPr>
              <a:t>Is it time to get THNR?</a:t>
            </a:r>
          </a:p>
        </p:txBody>
      </p:sp>
      <p:sp>
        <p:nvSpPr>
          <p:cNvPr id="15" name="TextBox 14">
            <a:extLst>
              <a:ext uri="{FF2B5EF4-FFF2-40B4-BE49-F238E27FC236}">
                <a16:creationId xmlns:a16="http://schemas.microsoft.com/office/drawing/2014/main" id="{796C27A8-B114-CBC6-FD88-781326724C2C}"/>
              </a:ext>
            </a:extLst>
          </p:cNvPr>
          <p:cNvSpPr txBox="1"/>
          <p:nvPr/>
        </p:nvSpPr>
        <p:spPr>
          <a:xfrm>
            <a:off x="1066800" y="9084514"/>
            <a:ext cx="9169680" cy="646331"/>
          </a:xfrm>
          <a:prstGeom prst="rect">
            <a:avLst/>
          </a:prstGeom>
          <a:noFill/>
        </p:spPr>
        <p:txBody>
          <a:bodyPr wrap="square">
            <a:spAutoFit/>
          </a:bodyPr>
          <a:lstStyle/>
          <a:p>
            <a:pPr defTabSz="1828434"/>
            <a:r>
              <a:rPr lang="en-US" sz="3600">
                <a:solidFill>
                  <a:prstClr val="white"/>
                </a:solidFill>
                <a:latin typeface="Arial"/>
                <a:cs typeface="Times New Roman"/>
              </a:rPr>
              <a:t>Amplify Weight Loss Drug &amp; Treatment ETF</a:t>
            </a:r>
            <a:endParaRPr lang="en-US" sz="4000">
              <a:solidFill>
                <a:prstClr val="white"/>
              </a:solidFill>
              <a:latin typeface="Arial"/>
            </a:endParaRPr>
          </a:p>
        </p:txBody>
      </p:sp>
      <p:pic>
        <p:nvPicPr>
          <p:cNvPr id="3" name="Picture 2" descr="A purple circle with icons around it&#10;&#10;Description automatically generated">
            <a:extLst>
              <a:ext uri="{FF2B5EF4-FFF2-40B4-BE49-F238E27FC236}">
                <a16:creationId xmlns:a16="http://schemas.microsoft.com/office/drawing/2014/main" id="{13767985-8E35-A61F-E502-87C9C2B2CE1C}"/>
              </a:ext>
            </a:extLst>
          </p:cNvPr>
          <p:cNvPicPr>
            <a:picLocks noChangeAspect="1"/>
          </p:cNvPicPr>
          <p:nvPr/>
        </p:nvPicPr>
        <p:blipFill>
          <a:blip r:embed="rId2" cstate="email">
            <a:alphaModFix amt="70000"/>
            <a:extLst>
              <a:ext uri="{28A0092B-C50C-407E-A947-70E740481C1C}">
                <a14:useLocalDpi xmlns:a14="http://schemas.microsoft.com/office/drawing/2010/main" val="0"/>
              </a:ext>
            </a:extLst>
          </a:blip>
          <a:stretch>
            <a:fillRect/>
          </a:stretch>
        </p:blipFill>
        <p:spPr>
          <a:xfrm>
            <a:off x="10947074" y="507674"/>
            <a:ext cx="12700653" cy="12700653"/>
          </a:xfrm>
          <a:prstGeom prst="rect">
            <a:avLst/>
          </a:prstGeom>
        </p:spPr>
      </p:pic>
    </p:spTree>
    <p:extLst>
      <p:ext uri="{BB962C8B-B14F-4D97-AF65-F5344CB8AC3E}">
        <p14:creationId xmlns:p14="http://schemas.microsoft.com/office/powerpoint/2010/main" val="174797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E4BD7-861B-5772-16C9-754A5BAA8326}"/>
              </a:ext>
            </a:extLst>
          </p:cNvPr>
          <p:cNvSpPr txBox="1"/>
          <p:nvPr/>
        </p:nvSpPr>
        <p:spPr>
          <a:xfrm>
            <a:off x="1053254" y="877331"/>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THINR </a:t>
            </a:r>
          </a:p>
          <a:p>
            <a:pPr defTabSz="1828434"/>
            <a:r>
              <a:rPr lang="en-US" sz="8800" b="1">
                <a:solidFill>
                  <a:srgbClr val="9E489B"/>
                </a:solidFill>
                <a:latin typeface="Arial Black" panose="020B0A04020102020204" pitchFamily="34" charset="0"/>
                <a:cs typeface="Arial"/>
              </a:rPr>
              <a:t>Index</a:t>
            </a:r>
          </a:p>
        </p:txBody>
      </p:sp>
      <p:sp>
        <p:nvSpPr>
          <p:cNvPr id="7" name="TextBox 6">
            <a:extLst>
              <a:ext uri="{FF2B5EF4-FFF2-40B4-BE49-F238E27FC236}">
                <a16:creationId xmlns:a16="http://schemas.microsoft.com/office/drawing/2014/main" id="{4E9D14EC-7115-20D8-2D13-AA1E2B354F3A}"/>
              </a:ext>
            </a:extLst>
          </p:cNvPr>
          <p:cNvSpPr txBox="1"/>
          <p:nvPr/>
        </p:nvSpPr>
        <p:spPr>
          <a:xfrm>
            <a:off x="1053254" y="3865777"/>
            <a:ext cx="6401157" cy="1323439"/>
          </a:xfrm>
          <a:prstGeom prst="rect">
            <a:avLst/>
          </a:prstGeom>
          <a:noFill/>
        </p:spPr>
        <p:txBody>
          <a:bodyPr wrap="square">
            <a:spAutoFit/>
          </a:bodyPr>
          <a:lstStyle/>
          <a:p>
            <a:pPr defTabSz="1828434"/>
            <a:r>
              <a:rPr lang="en-US" sz="4000" dirty="0">
                <a:solidFill>
                  <a:srgbClr val="9E489B"/>
                </a:solidFill>
                <a:latin typeface="Arial"/>
                <a:cs typeface="Arial"/>
              </a:rPr>
              <a:t>VettaFi Weight Loss </a:t>
            </a:r>
            <a:br>
              <a:rPr lang="en-US" sz="4000" dirty="0">
                <a:solidFill>
                  <a:srgbClr val="9E489B"/>
                </a:solidFill>
                <a:latin typeface="Arial"/>
                <a:cs typeface="Arial"/>
              </a:rPr>
            </a:br>
            <a:r>
              <a:rPr lang="en-US" sz="4000" dirty="0">
                <a:solidFill>
                  <a:srgbClr val="9E489B"/>
                </a:solidFill>
                <a:latin typeface="Arial"/>
                <a:cs typeface="Arial"/>
              </a:rPr>
              <a:t>Drug &amp; Treatment Index</a:t>
            </a:r>
          </a:p>
        </p:txBody>
      </p:sp>
      <p:sp>
        <p:nvSpPr>
          <p:cNvPr id="9" name="TextBox 8">
            <a:extLst>
              <a:ext uri="{FF2B5EF4-FFF2-40B4-BE49-F238E27FC236}">
                <a16:creationId xmlns:a16="http://schemas.microsoft.com/office/drawing/2014/main" id="{6447A1BB-AB4E-C8C3-AA3D-0634E87CC14B}"/>
              </a:ext>
            </a:extLst>
          </p:cNvPr>
          <p:cNvSpPr txBox="1"/>
          <p:nvPr/>
        </p:nvSpPr>
        <p:spPr>
          <a:xfrm>
            <a:off x="1053253" y="6049643"/>
            <a:ext cx="5655522" cy="2554545"/>
          </a:xfrm>
          <a:prstGeom prst="rect">
            <a:avLst/>
          </a:prstGeom>
          <a:noFill/>
        </p:spPr>
        <p:txBody>
          <a:bodyPr wrap="square">
            <a:spAutoFit/>
          </a:bodyPr>
          <a:lstStyle/>
          <a:p>
            <a:pPr defTabSz="1828434"/>
            <a:r>
              <a:rPr lang="en-US" sz="4000" b="1" i="1" dirty="0">
                <a:solidFill>
                  <a:prstClr val="white"/>
                </a:solidFill>
                <a:latin typeface="Times New Roman"/>
              </a:rPr>
              <a:t>27 Current Holdings</a:t>
            </a:r>
          </a:p>
          <a:p>
            <a:pPr defTabSz="1828434"/>
            <a:endParaRPr lang="en-US" sz="4000" b="1" i="1" dirty="0">
              <a:solidFill>
                <a:prstClr val="white"/>
              </a:solidFill>
              <a:latin typeface="Times New Roman"/>
            </a:endParaRPr>
          </a:p>
          <a:p>
            <a:pPr marL="171450" indent="-171450" defTabSz="1828434">
              <a:buFont typeface="Arial" panose="020B0604020202020204" pitchFamily="34" charset="0"/>
              <a:buChar char="•"/>
            </a:pPr>
            <a:r>
              <a:rPr lang="en-US" sz="4000" b="1" i="1" dirty="0">
                <a:solidFill>
                  <a:prstClr val="white"/>
                </a:solidFill>
                <a:latin typeface="Times New Roman"/>
              </a:rPr>
              <a:t>15 Drug Manufacturers</a:t>
            </a:r>
          </a:p>
          <a:p>
            <a:pPr marL="171450" indent="-171450" defTabSz="1828434">
              <a:buFont typeface="Arial" panose="020B0604020202020204" pitchFamily="34" charset="0"/>
              <a:buChar char="•"/>
            </a:pPr>
            <a:r>
              <a:rPr lang="en-US" sz="4000" b="1" i="1" dirty="0">
                <a:solidFill>
                  <a:prstClr val="white"/>
                </a:solidFill>
                <a:latin typeface="Times New Roman"/>
              </a:rPr>
              <a:t>12 Enablers</a:t>
            </a:r>
          </a:p>
        </p:txBody>
      </p:sp>
      <p:sp>
        <p:nvSpPr>
          <p:cNvPr id="3" name="TextBox 2">
            <a:extLst>
              <a:ext uri="{FF2B5EF4-FFF2-40B4-BE49-F238E27FC236}">
                <a16:creationId xmlns:a16="http://schemas.microsoft.com/office/drawing/2014/main" id="{4747C1DD-BB1A-C492-571B-1C594B609C63}"/>
              </a:ext>
            </a:extLst>
          </p:cNvPr>
          <p:cNvSpPr txBox="1"/>
          <p:nvPr/>
        </p:nvSpPr>
        <p:spPr>
          <a:xfrm>
            <a:off x="977053" y="11089342"/>
            <a:ext cx="4912572" cy="923330"/>
          </a:xfrm>
          <a:prstGeom prst="rect">
            <a:avLst/>
          </a:prstGeom>
          <a:noFill/>
        </p:spPr>
        <p:txBody>
          <a:bodyPr wrap="square">
            <a:spAutoFit/>
          </a:bodyPr>
          <a:lstStyle/>
          <a:p>
            <a:pPr defTabSz="1828434"/>
            <a:r>
              <a:rPr lang="en-US" sz="1800" dirty="0">
                <a:solidFill>
                  <a:prstClr val="white"/>
                </a:solidFill>
                <a:latin typeface="Arial Narrow" panose="020B0606020202030204" pitchFamily="34" charset="0"/>
              </a:rPr>
              <a:t>Index holdings as of 6/28/24 and are subject to change at any time and should not be considered recommendations to buy or sell any security.</a:t>
            </a:r>
          </a:p>
        </p:txBody>
      </p:sp>
      <p:graphicFrame>
        <p:nvGraphicFramePr>
          <p:cNvPr id="2" name="Table 1">
            <a:extLst>
              <a:ext uri="{FF2B5EF4-FFF2-40B4-BE49-F238E27FC236}">
                <a16:creationId xmlns:a16="http://schemas.microsoft.com/office/drawing/2014/main" id="{2B97B1BE-609F-43AC-0C30-83A51AAE1387}"/>
              </a:ext>
            </a:extLst>
          </p:cNvPr>
          <p:cNvGraphicFramePr>
            <a:graphicFrameLocks noGrp="1"/>
          </p:cNvGraphicFramePr>
          <p:nvPr/>
        </p:nvGraphicFramePr>
        <p:xfrm>
          <a:off x="6708775" y="0"/>
          <a:ext cx="17672051" cy="13715998"/>
        </p:xfrm>
        <a:graphic>
          <a:graphicData uri="http://schemas.openxmlformats.org/drawingml/2006/table">
            <a:tbl>
              <a:tblPr/>
              <a:tblGrid>
                <a:gridCol w="1109933">
                  <a:extLst>
                    <a:ext uri="{9D8B030D-6E8A-4147-A177-3AD203B41FA5}">
                      <a16:colId xmlns:a16="http://schemas.microsoft.com/office/drawing/2014/main" val="3778378437"/>
                    </a:ext>
                  </a:extLst>
                </a:gridCol>
                <a:gridCol w="3674853">
                  <a:extLst>
                    <a:ext uri="{9D8B030D-6E8A-4147-A177-3AD203B41FA5}">
                      <a16:colId xmlns:a16="http://schemas.microsoft.com/office/drawing/2014/main" val="4215301941"/>
                    </a:ext>
                  </a:extLst>
                </a:gridCol>
                <a:gridCol w="552090">
                  <a:extLst>
                    <a:ext uri="{9D8B030D-6E8A-4147-A177-3AD203B41FA5}">
                      <a16:colId xmlns:a16="http://schemas.microsoft.com/office/drawing/2014/main" val="2927840735"/>
                    </a:ext>
                  </a:extLst>
                </a:gridCol>
                <a:gridCol w="2204337">
                  <a:extLst>
                    <a:ext uri="{9D8B030D-6E8A-4147-A177-3AD203B41FA5}">
                      <a16:colId xmlns:a16="http://schemas.microsoft.com/office/drawing/2014/main" val="1900312962"/>
                    </a:ext>
                  </a:extLst>
                </a:gridCol>
                <a:gridCol w="1541157">
                  <a:extLst>
                    <a:ext uri="{9D8B030D-6E8A-4147-A177-3AD203B41FA5}">
                      <a16:colId xmlns:a16="http://schemas.microsoft.com/office/drawing/2014/main" val="745641441"/>
                    </a:ext>
                  </a:extLst>
                </a:gridCol>
                <a:gridCol w="7489326">
                  <a:extLst>
                    <a:ext uri="{9D8B030D-6E8A-4147-A177-3AD203B41FA5}">
                      <a16:colId xmlns:a16="http://schemas.microsoft.com/office/drawing/2014/main" val="580954648"/>
                    </a:ext>
                  </a:extLst>
                </a:gridCol>
                <a:gridCol w="1100355">
                  <a:extLst>
                    <a:ext uri="{9D8B030D-6E8A-4147-A177-3AD203B41FA5}">
                      <a16:colId xmlns:a16="http://schemas.microsoft.com/office/drawing/2014/main" val="3132845644"/>
                    </a:ext>
                  </a:extLst>
                </a:gridCol>
              </a:tblGrid>
              <a:tr h="569146">
                <a:tc>
                  <a:txBody>
                    <a:bodyPr/>
                    <a:lstStyle/>
                    <a:p>
                      <a:pPr algn="ctr"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Ticker</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Name</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HQ</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Industry Group</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Category</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Details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rtl="0" fontAlgn="ctr"/>
                      <a:r>
                        <a:rPr lang="en-US" sz="1800" b="0" i="0" u="none" strike="noStrike" dirty="0">
                          <a:solidFill>
                            <a:srgbClr val="FFFFFF"/>
                          </a:solidFill>
                          <a:effectLst/>
                          <a:latin typeface="+mn-lt"/>
                          <a:ea typeface="Tahoma" panose="020B0604030504040204" pitchFamily="34" charset="0"/>
                          <a:cs typeface="Tahoma" panose="020B0604030504040204" pitchFamily="34" charset="0"/>
                        </a:rPr>
                        <a:t>Index Weight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416935381"/>
                  </a:ext>
                </a:extLst>
              </a:tr>
              <a:tr h="44527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LLY</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Eli Lilly &amp; Co.</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FDA approved drug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Zepbound</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for chronic weight management, a  higher dose version of diabetes drug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Mounjaro</a:t>
                      </a:r>
                      <a:endPar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endParaRP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15.31%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42867555"/>
                  </a:ext>
                </a:extLst>
              </a:tr>
              <a:tr h="445920">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NVO</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Novo Nordisk A/S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DK</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FDA approved drug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Wegovy</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for weight loss, a higher dose version of Ozempic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14.37%</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3914980"/>
                  </a:ext>
                </a:extLst>
              </a:tr>
              <a:tr h="44527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AZN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AstraZeneca PLC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GB</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Acquired </a:t>
                      </a: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Eccogene's</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 GLP-1 drug for the treatment of obesity, type-2 diabetes, and cardiovascular conditions - phase 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7.18%</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17972417"/>
                  </a:ext>
                </a:extLst>
              </a:tr>
              <a:tr h="662049">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AMGN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Amgen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Amgen's most advanced experimental candidate (Phase 2) activates GLP-1 while blocking GIP. It says its goal is quicker weight loss, less frequent dosing and possibly better weight maintenance.</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5.21%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62393755"/>
                  </a:ext>
                </a:extLst>
              </a:tr>
              <a:tr h="42462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PFE</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Pfizer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Has oral GLP1 drug in pipeline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danupipron</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in phase 2</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5.04%</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44760760"/>
                  </a:ext>
                </a:extLst>
              </a:tr>
              <a:tr h="42462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ROG</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Roche Holdings AG</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CH</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Carmot</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Therapeutics GLP1 drug in phase 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5.03%</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65339427"/>
                  </a:ext>
                </a:extLst>
              </a:tr>
              <a:tr h="662049">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MRK</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Merck &amp; Co.,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Merck's experimental drug </a:t>
                      </a: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efinopegdutide</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 which belongs to the GLP-1 class and is being developed as a treatment for non-alcoholic steatohepatitis (NASH), also showed a "compelling" weight-loss benefit.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4.76%</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17759870"/>
                  </a:ext>
                </a:extLst>
              </a:tr>
              <a:tr h="295203">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ZEAL</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Zealand Pharma As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DK</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Zealand has an approved GIP drug and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amlyn</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agonist in phase 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2.92%</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74645528"/>
                  </a:ext>
                </a:extLst>
              </a:tr>
              <a:tr h="468635">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4188</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Mitsubishi Chemical Group Corp.</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JP</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Chemicals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Eli Lilly Japan and Mitsubishi Tanabe Pharma Corporation signed a sales collaboration agreement in Japan for GIP/GLP-1 receptor agonist “</a:t>
                      </a: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Tirzepatide</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2.88%</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17032579"/>
                  </a:ext>
                </a:extLst>
              </a:tr>
              <a:tr h="44527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1801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Innovent Biologics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CN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Mazdutide</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 is the first GLP-1R/GCGR dual agonist to successfully complete Phase 3 trials in support of a NDA submission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2.74%</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97199236"/>
                  </a:ext>
                </a:extLst>
              </a:tr>
              <a:tr h="42462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VKTX</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Viking Therapeutics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Oral/</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subcut</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drugs in phase 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2.22%</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83049723"/>
                  </a:ext>
                </a:extLst>
              </a:tr>
              <a:tr h="42462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GPCR</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Structure Therapeutics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CN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Oral GLP-1 drug in phase 2</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2.01%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95221267"/>
                  </a:ext>
                </a:extLst>
              </a:tr>
              <a:tr h="44527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128940</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Hanmi</a:t>
                      </a: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Pharmaceutical Co Ltd</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KR</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Glucagon agonists and combo therapy in phase 1 (</a:t>
                      </a: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Efinopegdutide</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 Phase 2 and JM15136 in Phase 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0.51%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7352365"/>
                  </a:ext>
                </a:extLst>
              </a:tr>
              <a:tr h="42462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ALT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Altimmune</a:t>
                      </a: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da-DK"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Phase 2 drug Pemvidutide ALT-801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0.19%</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1315975"/>
                  </a:ext>
                </a:extLst>
              </a:tr>
              <a:tr h="44527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OPK</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OPKO Health,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Manufacturers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OPKO Health’s Oxyntomodulin, OPK88003, Shows Significant Reduction in HbA1c and Body Weight in Patients with Type 2 Diabetes in Phase 2</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0.17%</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2946737"/>
                  </a:ext>
                </a:extLst>
              </a:tr>
              <a:tr h="507211">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GUBRA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Gubra</a:t>
                      </a: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A/S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DK</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Healthcare Equipment &amp; Services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Enabler</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Partnered programs and drug discovery for GLP-1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0.09%</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469204"/>
                  </a:ext>
                </a:extLst>
              </a:tr>
              <a:tr h="290438">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4519</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Chugai Pharmaceutical Co Ltd.</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JP</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In agreement with LLY for oral GLP-1 royalty</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5.17%</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30877099"/>
                  </a:ext>
                </a:extLst>
              </a:tr>
              <a:tr h="507211">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4901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FUJIFILM Holdings Corp.</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JP</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Technology Hardware &amp; Equipment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Novo hired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hired</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FUJIFILM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Diosynth</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Biotechnologies to fill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Wegovy</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injection pens, also testing via Wako Chemicals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4.97%</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4915812"/>
                  </a:ext>
                </a:extLst>
              </a:tr>
              <a:tr h="56914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WST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West Pharmaceutical Services Incorporated</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Healthcare Equipment &amp; Services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Contract-manufacturer for GLP1 drug injection, recent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BofA</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upgrade on GLP1 demand</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4.88%</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65716450"/>
                  </a:ext>
                </a:extLst>
              </a:tr>
              <a:tr h="507211">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TMO</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Thermo Fisher Scientific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Healthcare Equipment &amp; Services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Novo hired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Thermo</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Fisher as a contract manufacturer for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Wegovy</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injection pens, along with Catalent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4.81%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82827499"/>
                  </a:ext>
                </a:extLst>
              </a:tr>
              <a:tr h="424626">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MRK</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Merck </a:t>
                      </a:r>
                      <a:r>
                        <a:rPr lang="en-US" sz="1800" b="1"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KGaA</a:t>
                      </a:r>
                      <a:endParaRPr lang="en-US" sz="1800" b="1"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endParaRP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DE</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Merck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KGaA's</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a:t>
                      </a:r>
                      <a:r>
                        <a:rPr lang="en-US" sz="1400" b="0" i="0" u="none" strike="noStrike" dirty="0" err="1">
                          <a:solidFill>
                            <a:srgbClr val="000000"/>
                          </a:solidFill>
                          <a:effectLst/>
                          <a:highlight>
                            <a:srgbClr val="FFFFFF"/>
                          </a:highlight>
                          <a:latin typeface="+mn-lt"/>
                          <a:ea typeface="Tahoma" panose="020B0604030504040204" pitchFamily="34" charset="0"/>
                          <a:cs typeface="Tahoma" panose="020B0604030504040204" pitchFamily="34" charset="0"/>
                        </a:rPr>
                        <a:t>MilliporeSigma</a:t>
                      </a:r>
                      <a:r>
                        <a:rPr lang="en-US" sz="14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 division provides life science research for GLP1 drugs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4.45%</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4041577"/>
                  </a:ext>
                </a:extLst>
              </a:tr>
              <a:tr h="662049">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CTLT</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Catalent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mn-lt"/>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latin typeface="+mn-lt"/>
                          <a:ea typeface="Tahoma" panose="020B0604030504040204" pitchFamily="34" charset="0"/>
                          <a:cs typeface="Tahoma" panose="020B0604030504040204" pitchFamily="34" charset="0"/>
                        </a:rPr>
                        <a:t>Novo </a:t>
                      </a: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aquiring</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 contract drug manufacturer to expand its GLP1 production capabilities.  Catalent, a contract development and manufacturing organization (CDMO), has been involved in the production of </a:t>
                      </a:r>
                      <a:r>
                        <a:rPr lang="en-US" sz="1400" b="0" i="0" u="none" strike="noStrike" dirty="0" err="1">
                          <a:solidFill>
                            <a:srgbClr val="000000"/>
                          </a:solidFill>
                          <a:effectLst/>
                          <a:latin typeface="+mn-lt"/>
                          <a:ea typeface="Tahoma" panose="020B0604030504040204" pitchFamily="34" charset="0"/>
                          <a:cs typeface="Tahoma" panose="020B0604030504040204" pitchFamily="34" charset="0"/>
                        </a:rPr>
                        <a:t>Wegovy</a:t>
                      </a:r>
                      <a:r>
                        <a:rPr lang="en-US" sz="1400" b="0" i="0" u="none" strike="noStrike" dirty="0">
                          <a:solidFill>
                            <a:srgbClr val="000000"/>
                          </a:solidFill>
                          <a:effectLst/>
                          <a:latin typeface="+mn-lt"/>
                          <a:ea typeface="Tahoma" panose="020B0604030504040204" pitchFamily="34" charset="0"/>
                          <a:cs typeface="Tahoma" panose="020B0604030504040204" pitchFamily="34" charset="0"/>
                        </a:rPr>
                        <a:t>.  </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mn-lt"/>
                          <a:ea typeface="Tahoma" panose="020B0604030504040204" pitchFamily="34" charset="0"/>
                          <a:cs typeface="Tahoma" panose="020B0604030504040204" pitchFamily="34" charset="0"/>
                        </a:rPr>
                        <a:t>2.31%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7398682"/>
                  </a:ext>
                </a:extLst>
              </a:tr>
              <a:tr h="632562">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GXI</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err="1">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Gerresheimer</a:t>
                      </a:r>
                      <a:r>
                        <a:rPr lang="en-US" sz="1800" b="1"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AG</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DE</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Healthcare Equipment &amp; Services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German packaging and medical equipment maker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Gerresheimer</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is contracted to supply the two key players in the market for GLP-1 weight loss drugs with injector pens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0.79%</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5241039"/>
                  </a:ext>
                </a:extLst>
              </a:tr>
              <a:tr h="507211">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HIMS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Hims &amp; Hers Health Inc</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US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Healthcare Equipment &amp; Services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Direct-to-consumer compounding pharmacy for GLP-1 drugs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0.71%</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98300478"/>
                  </a:ext>
                </a:extLst>
              </a:tr>
              <a:tr h="424626">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BANB</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err="1">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Bachem</a:t>
                      </a:r>
                      <a:r>
                        <a:rPr lang="en-US" sz="1800" b="1"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Holding AG</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CH</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err="1">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Bachem's</a:t>
                      </a:r>
                      <a:r>
                        <a:rPr lang="en-US" sz="14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Liraglutide is a high-purity generic for </a:t>
                      </a:r>
                      <a:r>
                        <a:rPr lang="en-US" sz="1400" b="0" i="0" u="none" strike="noStrike" dirty="0" err="1">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diabets</a:t>
                      </a:r>
                      <a:r>
                        <a:rPr lang="en-US" sz="14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and weight loss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0.68%</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61037436"/>
                  </a:ext>
                </a:extLst>
              </a:tr>
              <a:tr h="662049">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YPSN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err="1">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Ypsomed</a:t>
                      </a:r>
                      <a:r>
                        <a:rPr lang="en-US" sz="1800" b="1"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Holding AG</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CH</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Healthcare Equipment &amp; Services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 September 2023,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Ypsomed</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struck a deal to manufacture GLP-1 autoinjectors (such as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Wegovy</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Ozempic) for Novo Nordisk. </a:t>
                      </a:r>
                      <a:r>
                        <a:rPr lang="en-US" sz="14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Ypsomed</a:t>
                      </a:r>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expects to begin delivering the devices in 2025.</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0.38%</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35694398"/>
                  </a:ext>
                </a:extLst>
              </a:tr>
              <a:tr h="569146">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3933</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1"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United Laboratories International Holdings </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800" b="0" i="0" u="none" strike="noStrike">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CN</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Biopharma</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6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Enablers</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rtl="0" fontAlgn="ctr"/>
                      <a:r>
                        <a:rPr lang="en-US" sz="14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Biosimilar semaglutide</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800" b="0" i="0" u="none" strike="noStrike"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0.24%</a:t>
                      </a:r>
                    </a:p>
                  </a:txBody>
                  <a:tcPr marL="11545" marR="11545" marT="1154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66606121"/>
                  </a:ext>
                </a:extLst>
              </a:tr>
            </a:tbl>
          </a:graphicData>
        </a:graphic>
      </p:graphicFrame>
    </p:spTree>
    <p:extLst>
      <p:ext uri="{BB962C8B-B14F-4D97-AF65-F5344CB8AC3E}">
        <p14:creationId xmlns:p14="http://schemas.microsoft.com/office/powerpoint/2010/main" val="1012959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856B6-99DA-CF5B-C6B4-342BDB3D9EAE}"/>
              </a:ext>
            </a:extLst>
          </p:cNvPr>
          <p:cNvSpPr txBox="1"/>
          <p:nvPr/>
        </p:nvSpPr>
        <p:spPr>
          <a:xfrm>
            <a:off x="1053254" y="877331"/>
            <a:ext cx="8238083" cy="2800767"/>
          </a:xfrm>
          <a:prstGeom prst="rect">
            <a:avLst/>
          </a:prstGeom>
          <a:noFill/>
        </p:spPr>
        <p:txBody>
          <a:bodyPr wrap="square">
            <a:spAutoFit/>
          </a:bodyPr>
          <a:lstStyle/>
          <a:p>
            <a:pPr defTabSz="1828434"/>
            <a:r>
              <a:rPr lang="en-US" sz="8800" b="1">
                <a:solidFill>
                  <a:srgbClr val="9E489B"/>
                </a:solidFill>
                <a:latin typeface="Arial Black" panose="020B0A04020102020204" pitchFamily="34" charset="0"/>
                <a:cs typeface="Arial"/>
              </a:rPr>
              <a:t>Summary &amp; Conclusion</a:t>
            </a:r>
          </a:p>
        </p:txBody>
      </p:sp>
      <p:sp>
        <p:nvSpPr>
          <p:cNvPr id="5" name="TextBox 4">
            <a:extLst>
              <a:ext uri="{FF2B5EF4-FFF2-40B4-BE49-F238E27FC236}">
                <a16:creationId xmlns:a16="http://schemas.microsoft.com/office/drawing/2014/main" id="{7CFCFB67-B95E-0771-D902-047927099069}"/>
              </a:ext>
            </a:extLst>
          </p:cNvPr>
          <p:cNvSpPr txBox="1"/>
          <p:nvPr/>
        </p:nvSpPr>
        <p:spPr>
          <a:xfrm>
            <a:off x="9616731" y="2076064"/>
            <a:ext cx="14284411" cy="10433625"/>
          </a:xfrm>
          <a:prstGeom prst="rect">
            <a:avLst/>
          </a:prstGeom>
          <a:noFill/>
        </p:spPr>
        <p:txBody>
          <a:bodyPr wrap="square">
            <a:spAutoFit/>
          </a:bodyPr>
          <a:lstStyle/>
          <a:p>
            <a:pPr defTabSz="1828434"/>
            <a:r>
              <a:rPr lang="en-US" sz="3200" b="1">
                <a:solidFill>
                  <a:srgbClr val="D7A9D6"/>
                </a:solidFill>
                <a:latin typeface="Arial"/>
              </a:rPr>
              <a:t>Obesity is a Growing Global Problem: </a:t>
            </a:r>
            <a:r>
              <a:rPr lang="en-US" sz="3200">
                <a:solidFill>
                  <a:srgbClr val="D7A9D6"/>
                </a:solidFill>
                <a:latin typeface="Arial"/>
              </a:rPr>
              <a:t> </a:t>
            </a:r>
            <a:r>
              <a:rPr lang="en-US" sz="3200">
                <a:solidFill>
                  <a:prstClr val="white"/>
                </a:solidFill>
                <a:latin typeface="Arial"/>
              </a:rPr>
              <a:t>One-eighth of the global population is living with obesity. Beyond the mental and physical toll obesity poses at the individual level, it has a negative macroeconomic impact on the global economy due to negative health impacts and lost productivity.  </a:t>
            </a:r>
          </a:p>
          <a:p>
            <a:pPr defTabSz="1828434"/>
            <a:r>
              <a:rPr lang="en-US" sz="3200">
                <a:solidFill>
                  <a:prstClr val="white"/>
                </a:solidFill>
                <a:latin typeface="Arial"/>
              </a:rPr>
              <a:t> </a:t>
            </a:r>
          </a:p>
          <a:p>
            <a:pPr defTabSz="1828434"/>
            <a:r>
              <a:rPr lang="en-US" sz="3200" b="1">
                <a:solidFill>
                  <a:srgbClr val="D7A9D6"/>
                </a:solidFill>
                <a:latin typeface="Arial"/>
              </a:rPr>
              <a:t>GLP-1 is Spurring a Diet Drug Revolution:</a:t>
            </a:r>
            <a:r>
              <a:rPr lang="en-US" sz="3200">
                <a:solidFill>
                  <a:srgbClr val="D7A9D6"/>
                </a:solidFill>
                <a:latin typeface="Arial"/>
              </a:rPr>
              <a:t>  </a:t>
            </a:r>
            <a:r>
              <a:rPr lang="en-US" sz="3200">
                <a:solidFill>
                  <a:prstClr val="white"/>
                </a:solidFill>
                <a:latin typeface="Arial"/>
              </a:rPr>
              <a:t>GLP-1 drugs are proving to be a breakthrough treatment for weight loss, promoting reductions in body weight by 10-20% and reducing consumption volumes by as much as 50%. </a:t>
            </a:r>
          </a:p>
          <a:p>
            <a:pPr defTabSz="1828434"/>
            <a:r>
              <a:rPr lang="en-US" sz="3200">
                <a:solidFill>
                  <a:prstClr val="white"/>
                </a:solidFill>
                <a:latin typeface="Arial"/>
              </a:rPr>
              <a:t> </a:t>
            </a:r>
          </a:p>
          <a:p>
            <a:pPr defTabSz="1828434"/>
            <a:r>
              <a:rPr lang="en-US" sz="3200" b="1">
                <a:solidFill>
                  <a:srgbClr val="D7A9D6"/>
                </a:solidFill>
                <a:latin typeface="Arial"/>
              </a:rPr>
              <a:t>GLP-1 Drugs May Have Therapeutic Indications Beyond Diabetes and Weight Loss: </a:t>
            </a:r>
            <a:r>
              <a:rPr lang="en-US" sz="3200">
                <a:solidFill>
                  <a:srgbClr val="D7A9D6"/>
                </a:solidFill>
                <a:latin typeface="Arial"/>
              </a:rPr>
              <a:t> </a:t>
            </a:r>
            <a:r>
              <a:rPr lang="en-US" sz="3200">
                <a:solidFill>
                  <a:prstClr val="white"/>
                </a:solidFill>
                <a:latin typeface="Arial"/>
              </a:rPr>
              <a:t>In a recent landmark study, GLP-1 drugs were found to reduce the incidence of cardiac events and stroke by 20% in non-diabetic patients.  But beyond cardiovascular disease, research is being conducted to explore its effectiveness as a treatment for many other medical conditions as well.  </a:t>
            </a:r>
          </a:p>
          <a:p>
            <a:pPr defTabSz="1828434"/>
            <a:r>
              <a:rPr lang="en-US" sz="3200">
                <a:solidFill>
                  <a:prstClr val="white"/>
                </a:solidFill>
                <a:latin typeface="Arial"/>
              </a:rPr>
              <a:t> </a:t>
            </a:r>
          </a:p>
          <a:p>
            <a:pPr defTabSz="1828434"/>
            <a:r>
              <a:rPr lang="en-US" sz="3200" b="1">
                <a:solidFill>
                  <a:srgbClr val="D7A9D6"/>
                </a:solidFill>
                <a:latin typeface="Arial"/>
              </a:rPr>
              <a:t>GLP-1 Drugs are a Disruptive Economic Force:</a:t>
            </a:r>
            <a:r>
              <a:rPr lang="en-US" sz="3200">
                <a:solidFill>
                  <a:srgbClr val="D7A9D6"/>
                </a:solidFill>
                <a:latin typeface="Arial"/>
              </a:rPr>
              <a:t> </a:t>
            </a:r>
            <a:r>
              <a:rPr lang="en-US" sz="3200">
                <a:solidFill>
                  <a:prstClr val="white"/>
                </a:solidFill>
                <a:latin typeface="Arial"/>
              </a:rPr>
              <a:t>GLP-1 drugs are expected to disrupt not just health care but many other sectors and industries, and investment research firms estimate the market for GLP-1 drugs will grow to $100 billion by 2030. By promoting healthier living and boosting productivity, these new drugs hold the potential to increase U.S. GDP levels by as much as 1% in the coming years.</a:t>
            </a:r>
          </a:p>
        </p:txBody>
      </p:sp>
    </p:spTree>
    <p:extLst>
      <p:ext uri="{BB962C8B-B14F-4D97-AF65-F5344CB8AC3E}">
        <p14:creationId xmlns:p14="http://schemas.microsoft.com/office/powerpoint/2010/main" val="2751465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049C6-A141-AB5E-92ED-8DB5DC145DCB}"/>
              </a:ext>
            </a:extLst>
          </p:cNvPr>
          <p:cNvSpPr>
            <a:spLocks noGrp="1"/>
          </p:cNvSpPr>
          <p:nvPr>
            <p:ph type="body" sz="quarter" idx="11"/>
          </p:nvPr>
        </p:nvSpPr>
        <p:spPr>
          <a:xfrm>
            <a:off x="923374" y="4393190"/>
            <a:ext cx="20036861" cy="3919550"/>
          </a:xfrm>
        </p:spPr>
        <p:txBody>
          <a:bodyPr>
            <a:normAutofit/>
          </a:bodyPr>
          <a:lstStyle/>
          <a:p>
            <a:r>
              <a:rPr lang="en-US" sz="11500" b="1">
                <a:solidFill>
                  <a:srgbClr val="9E489B"/>
                </a:solidFill>
                <a:latin typeface="Arial Black" panose="020B0A04020102020204" pitchFamily="34" charset="0"/>
                <a:cs typeface="Arial"/>
              </a:rPr>
              <a:t>THNR</a:t>
            </a:r>
          </a:p>
          <a:p>
            <a:r>
              <a:rPr lang="en-US" sz="6600"/>
              <a:t>Amplify Weight Loss Drug &amp;Treatment ETF </a:t>
            </a:r>
            <a:endParaRPr lang="en-US"/>
          </a:p>
        </p:txBody>
      </p:sp>
    </p:spTree>
    <p:extLst>
      <p:ext uri="{BB962C8B-B14F-4D97-AF65-F5344CB8AC3E}">
        <p14:creationId xmlns:p14="http://schemas.microsoft.com/office/powerpoint/2010/main" val="3093197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4F4F811C-FF4B-7626-3AC9-97C8611BBAF8}"/>
              </a:ext>
            </a:extLst>
          </p:cNvPr>
          <p:cNvSpPr/>
          <p:nvPr/>
        </p:nvSpPr>
        <p:spPr>
          <a:xfrm>
            <a:off x="12159238" y="1431730"/>
            <a:ext cx="13553706" cy="12271440"/>
          </a:xfrm>
          <a:prstGeom prst="snip1Rect">
            <a:avLst>
              <a:gd name="adj" fmla="val 23008"/>
            </a:avLst>
          </a:prstGeom>
          <a:solidFill>
            <a:srgbClr val="9E489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prstClr val="white"/>
              </a:solidFill>
              <a:latin typeface="Arial"/>
            </a:endParaRPr>
          </a:p>
        </p:txBody>
      </p:sp>
      <p:sp>
        <p:nvSpPr>
          <p:cNvPr id="2" name="Rectangle 1"/>
          <p:cNvSpPr/>
          <p:nvPr/>
        </p:nvSpPr>
        <p:spPr>
          <a:xfrm>
            <a:off x="645907" y="2350032"/>
            <a:ext cx="11225419" cy="2862322"/>
          </a:xfrm>
          <a:prstGeom prst="rect">
            <a:avLst/>
          </a:prstGeom>
        </p:spPr>
        <p:txBody>
          <a:bodyPr wrap="square">
            <a:spAutoFit/>
          </a:bodyPr>
          <a:lstStyle/>
          <a:p>
            <a:pPr defTabSz="1828106">
              <a:defRPr/>
            </a:pPr>
            <a:r>
              <a:rPr lang="en-US" sz="3000" b="1" dirty="0">
                <a:solidFill>
                  <a:srgbClr val="9E489B"/>
                </a:solidFill>
                <a:latin typeface="Arial"/>
              </a:rPr>
              <a:t>Amplify Weight Loss Drugs &amp; Treatment ETF (THNR)</a:t>
            </a:r>
            <a:r>
              <a:rPr lang="en-US" sz="3000" b="1" dirty="0">
                <a:solidFill>
                  <a:srgbClr val="00AEEF"/>
                </a:solidFill>
                <a:latin typeface="Arial"/>
              </a:rPr>
              <a:t> </a:t>
            </a:r>
            <a:r>
              <a:rPr lang="en-US" sz="3000" dirty="0">
                <a:solidFill>
                  <a:srgbClr val="000000"/>
                </a:solidFill>
                <a:latin typeface="Arial"/>
              </a:rPr>
              <a:t>provides access to global companies involved in the pharmaceutical manufacturing of GLP-1 agonist or enablers of such businesses. THNR seeks investment results that generally correspond to the performance (before fees and expenses) of the </a:t>
            </a:r>
            <a:r>
              <a:rPr lang="en-US" sz="3000" dirty="0" err="1">
                <a:solidFill>
                  <a:srgbClr val="000000"/>
                </a:solidFill>
                <a:latin typeface="Arial"/>
              </a:rPr>
              <a:t>VettaFi</a:t>
            </a:r>
            <a:r>
              <a:rPr lang="en-US" sz="3000" dirty="0">
                <a:solidFill>
                  <a:srgbClr val="000000"/>
                </a:solidFill>
                <a:latin typeface="Arial"/>
              </a:rPr>
              <a:t> Weight Loss Drug &amp; Treatment Index.</a:t>
            </a:r>
          </a:p>
        </p:txBody>
      </p:sp>
      <p:sp>
        <p:nvSpPr>
          <p:cNvPr id="4" name="TextBox 3">
            <a:extLst>
              <a:ext uri="{FF2B5EF4-FFF2-40B4-BE49-F238E27FC236}">
                <a16:creationId xmlns:a16="http://schemas.microsoft.com/office/drawing/2014/main" id="{34857FB8-9A21-B96C-9C25-2543854A3D07}"/>
              </a:ext>
            </a:extLst>
          </p:cNvPr>
          <p:cNvSpPr txBox="1"/>
          <p:nvPr/>
        </p:nvSpPr>
        <p:spPr>
          <a:xfrm>
            <a:off x="645907" y="5366847"/>
            <a:ext cx="10663813" cy="6093976"/>
          </a:xfrm>
          <a:prstGeom prst="rect">
            <a:avLst/>
          </a:prstGeom>
          <a:noFill/>
        </p:spPr>
        <p:txBody>
          <a:bodyPr wrap="square" lIns="91440" tIns="45720" rIns="91440" bIns="45720" anchor="t">
            <a:spAutoFit/>
          </a:bodyPr>
          <a:lstStyle/>
          <a:p>
            <a:pPr defTabSz="1828106">
              <a:defRPr/>
            </a:pPr>
            <a:r>
              <a:rPr lang="en-US" sz="3000" b="1" dirty="0">
                <a:solidFill>
                  <a:srgbClr val="9E489B"/>
                </a:solidFill>
                <a:latin typeface="Arial"/>
              </a:rPr>
              <a:t>Why Invest in THNR?</a:t>
            </a:r>
          </a:p>
          <a:p>
            <a:pPr defTabSz="1828106">
              <a:defRPr/>
            </a:pPr>
            <a:endParaRPr lang="en-US" sz="3000" b="1" dirty="0">
              <a:solidFill>
                <a:srgbClr val="9E489B"/>
              </a:solidFill>
              <a:latin typeface="Arial"/>
            </a:endParaRPr>
          </a:p>
          <a:p>
            <a:pPr marL="571500" indent="-571500" defTabSz="1828106">
              <a:buFont typeface="Arial" panose="020B0604020202020204" pitchFamily="34" charset="0"/>
              <a:buChar char="•"/>
              <a:defRPr/>
            </a:pPr>
            <a:r>
              <a:rPr lang="en-US" sz="3000" b="1" dirty="0">
                <a:solidFill>
                  <a:srgbClr val="000000"/>
                </a:solidFill>
                <a:latin typeface="Arial"/>
              </a:rPr>
              <a:t>Significant Growth Opportunity: </a:t>
            </a:r>
            <a:r>
              <a:rPr lang="en-US" sz="3000" dirty="0">
                <a:solidFill>
                  <a:srgbClr val="000000"/>
                </a:solidFill>
                <a:latin typeface="Arial"/>
              </a:rPr>
              <a:t>The GLP-1 drug market is anticipated to grow from $6 billion to $130 billion by 2030.</a:t>
            </a:r>
            <a:r>
              <a:rPr lang="en-US" sz="3000" baseline="30000" dirty="0">
                <a:solidFill>
                  <a:srgbClr val="000000"/>
                </a:solidFill>
                <a:latin typeface="Arial"/>
              </a:rPr>
              <a:t>1</a:t>
            </a:r>
          </a:p>
          <a:p>
            <a:pPr marL="571500" indent="-571500" defTabSz="1828106">
              <a:buFont typeface="Arial" panose="020B0604020202020204" pitchFamily="34" charset="0"/>
              <a:buChar char="•"/>
              <a:defRPr/>
            </a:pPr>
            <a:endParaRPr lang="en-US" sz="3000" b="1" dirty="0">
              <a:solidFill>
                <a:srgbClr val="000000"/>
              </a:solidFill>
              <a:latin typeface="Arial"/>
            </a:endParaRPr>
          </a:p>
          <a:p>
            <a:pPr marL="571500" indent="-571500" defTabSz="1828106">
              <a:buFont typeface="Arial" panose="020B0604020202020204" pitchFamily="34" charset="0"/>
              <a:buChar char="•"/>
              <a:defRPr/>
            </a:pPr>
            <a:r>
              <a:rPr lang="en-US" sz="3000" b="1" dirty="0">
                <a:solidFill>
                  <a:srgbClr val="000000"/>
                </a:solidFill>
                <a:latin typeface="Arial"/>
              </a:rPr>
              <a:t>Increasing Demand: </a:t>
            </a:r>
            <a:r>
              <a:rPr lang="en-US" sz="3000" dirty="0">
                <a:solidFill>
                  <a:srgbClr val="000000"/>
                </a:solidFill>
                <a:latin typeface="Arial"/>
              </a:rPr>
              <a:t>Pharmaceutical companies are accelerating production to meet demand as over 42% of U.S. adults and 1 billion people worldwide are obese.</a:t>
            </a:r>
            <a:r>
              <a:rPr lang="en-US" sz="3000" baseline="30000" dirty="0">
                <a:solidFill>
                  <a:srgbClr val="000000"/>
                </a:solidFill>
                <a:latin typeface="Arial"/>
              </a:rPr>
              <a:t>2</a:t>
            </a:r>
          </a:p>
          <a:p>
            <a:pPr marL="571500" indent="-571500" defTabSz="1828106">
              <a:buFont typeface="Arial" panose="020B0604020202020204" pitchFamily="34" charset="0"/>
              <a:buChar char="•"/>
              <a:defRPr/>
            </a:pPr>
            <a:endParaRPr lang="en-US" sz="3000" b="1" dirty="0">
              <a:solidFill>
                <a:srgbClr val="000000"/>
              </a:solidFill>
              <a:latin typeface="Arial"/>
            </a:endParaRPr>
          </a:p>
          <a:p>
            <a:pPr marL="571500" indent="-571500" defTabSz="1828106">
              <a:buFont typeface="Arial" panose="020B0604020202020204" pitchFamily="34" charset="0"/>
              <a:buChar char="•"/>
              <a:defRPr/>
            </a:pPr>
            <a:r>
              <a:rPr lang="en-US" sz="3000" b="1" dirty="0">
                <a:solidFill>
                  <a:srgbClr val="000000"/>
                </a:solidFill>
                <a:latin typeface="Arial"/>
              </a:rPr>
              <a:t>Diversified Access: </a:t>
            </a:r>
            <a:r>
              <a:rPr lang="en-US" sz="3000" dirty="0">
                <a:solidFill>
                  <a:srgbClr val="000000"/>
                </a:solidFill>
                <a:latin typeface="Arial"/>
              </a:rPr>
              <a:t>A global equity portfolio of companies pioneering GLP-1 therapies and the broader supply chain to capitalize on demand.</a:t>
            </a:r>
          </a:p>
        </p:txBody>
      </p:sp>
      <p:sp>
        <p:nvSpPr>
          <p:cNvPr id="6" name="Title 5">
            <a:extLst>
              <a:ext uri="{FF2B5EF4-FFF2-40B4-BE49-F238E27FC236}">
                <a16:creationId xmlns:a16="http://schemas.microsoft.com/office/drawing/2014/main" id="{41044747-EC7A-739E-B9E1-226906D8B78B}"/>
              </a:ext>
            </a:extLst>
          </p:cNvPr>
          <p:cNvSpPr>
            <a:spLocks noGrp="1"/>
          </p:cNvSpPr>
          <p:nvPr>
            <p:ph type="title"/>
          </p:nvPr>
        </p:nvSpPr>
        <p:spPr/>
        <p:txBody>
          <a:bodyPr>
            <a:normAutofit/>
          </a:bodyPr>
          <a:lstStyle/>
          <a:p>
            <a:r>
              <a:rPr lang="en-US" sz="7200" dirty="0">
                <a:solidFill>
                  <a:srgbClr val="9E489B"/>
                </a:solidFill>
                <a:latin typeface="+mj-lt"/>
                <a:ea typeface="+mn-ea"/>
                <a:cs typeface="+mn-cs"/>
              </a:rPr>
              <a:t>THNR</a:t>
            </a:r>
            <a:r>
              <a:rPr lang="en-US" sz="7200" dirty="0">
                <a:solidFill>
                  <a:srgbClr val="000000"/>
                </a:solidFill>
                <a:latin typeface="+mj-lt"/>
                <a:ea typeface="+mn-ea"/>
                <a:cs typeface="+mn-cs"/>
              </a:rPr>
              <a:t> Overview</a:t>
            </a:r>
            <a:endParaRPr lang="en-US" dirty="0">
              <a:latin typeface="+mj-lt"/>
            </a:endParaRPr>
          </a:p>
        </p:txBody>
      </p:sp>
      <p:graphicFrame>
        <p:nvGraphicFramePr>
          <p:cNvPr id="10" name="Table 22">
            <a:extLst>
              <a:ext uri="{FF2B5EF4-FFF2-40B4-BE49-F238E27FC236}">
                <a16:creationId xmlns:a16="http://schemas.microsoft.com/office/drawing/2014/main" id="{F09CF583-25C8-EE6D-F411-9DBB39F642CF}"/>
              </a:ext>
            </a:extLst>
          </p:cNvPr>
          <p:cNvGraphicFramePr>
            <a:graphicFrameLocks noGrp="1"/>
          </p:cNvGraphicFramePr>
          <p:nvPr/>
        </p:nvGraphicFramePr>
        <p:xfrm>
          <a:off x="12660095" y="1866900"/>
          <a:ext cx="10577143" cy="5065685"/>
        </p:xfrm>
        <a:graphic>
          <a:graphicData uri="http://schemas.openxmlformats.org/drawingml/2006/table">
            <a:tbl>
              <a:tblPr firstRow="1" bandRow="1"/>
              <a:tblGrid>
                <a:gridCol w="4392831">
                  <a:extLst>
                    <a:ext uri="{9D8B030D-6E8A-4147-A177-3AD203B41FA5}">
                      <a16:colId xmlns:a16="http://schemas.microsoft.com/office/drawing/2014/main" val="1390495831"/>
                    </a:ext>
                  </a:extLst>
                </a:gridCol>
                <a:gridCol w="6184312">
                  <a:extLst>
                    <a:ext uri="{9D8B030D-6E8A-4147-A177-3AD203B41FA5}">
                      <a16:colId xmlns:a16="http://schemas.microsoft.com/office/drawing/2014/main" val="140250296"/>
                    </a:ext>
                  </a:extLst>
                </a:gridCol>
              </a:tblGrid>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rPr>
                        <a:t>Fund Facts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endParaRPr lang="en-US" sz="2800">
                        <a:solidFill>
                          <a:schemeClr val="bg2">
                            <a:lumMod val="10000"/>
                          </a:schemeClr>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4381444"/>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cs typeface="Times New Roman" panose="02020603050405020304" pitchFamily="18" charset="0"/>
                        </a:rPr>
                        <a:t>Ticker</a:t>
                      </a:r>
                      <a:endParaRPr lang="en-US" sz="2800" b="1" i="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a:solidFill>
                            <a:schemeClr val="bg2">
                              <a:lumMod val="10000"/>
                            </a:schemeClr>
                          </a:solidFill>
                          <a:latin typeface="+mn-lt"/>
                          <a:ea typeface="GT America Lt" pitchFamily="2" charset="77"/>
                          <a:cs typeface="Times New Roman" panose="02020603050405020304" pitchFamily="18" charset="0"/>
                        </a:rPr>
                        <a:t>THNR	</a:t>
                      </a:r>
                      <a:endParaRPr lang="en-US" sz="2800">
                        <a:solidFill>
                          <a:schemeClr val="bg2">
                            <a:lumMod val="10000"/>
                          </a:schemeClr>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995754"/>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cs typeface="Times New Roman" panose="02020603050405020304" pitchFamily="18" charset="0"/>
                        </a:rPr>
                        <a:t>Inception</a:t>
                      </a:r>
                      <a:endParaRPr lang="en-US" sz="2800" b="1" i="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pPr>
                        <a:lnSpc>
                          <a:spcPct val="150000"/>
                        </a:lnSpc>
                      </a:pPr>
                      <a:r>
                        <a:rPr lang="en-US" sz="2800">
                          <a:solidFill>
                            <a:schemeClr val="bg2">
                              <a:lumMod val="10000"/>
                            </a:schemeClr>
                          </a:solidFill>
                          <a:latin typeface="+mn-lt"/>
                          <a:ea typeface="GT America Lt" pitchFamily="2" charset="77"/>
                          <a:cs typeface="Times New Roman" panose="02020603050405020304" pitchFamily="18" charset="0"/>
                        </a:rPr>
                        <a:t>5/21/2024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2933260"/>
                  </a:ext>
                </a:extLst>
              </a:tr>
              <a:tr h="824161">
                <a:tc>
                  <a:txBody>
                    <a:bodyPr/>
                    <a:lstStyle/>
                    <a:p>
                      <a:r>
                        <a:rPr lang="en-US" sz="2800" b="1" i="0">
                          <a:solidFill>
                            <a:schemeClr val="bg2">
                              <a:lumMod val="10000"/>
                            </a:schemeClr>
                          </a:solidFill>
                          <a:latin typeface="+mn-lt"/>
                          <a:ea typeface="GT America Md" pitchFamily="2" charset="77"/>
                        </a:rPr>
                        <a:t>Primary Exchange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10000"/>
                            </a:schemeClr>
                          </a:solidFill>
                          <a:latin typeface="+mn-lt"/>
                          <a:ea typeface="GT America Lt" pitchFamily="2" charset="77"/>
                          <a:cs typeface="Times New Roman" panose="02020603050405020304" pitchFamily="18" charset="0"/>
                        </a:rPr>
                        <a:t>NYSE Arca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1156670"/>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dirty="0">
                          <a:solidFill>
                            <a:schemeClr val="bg2">
                              <a:lumMod val="10000"/>
                            </a:schemeClr>
                          </a:solidFill>
                          <a:latin typeface="+mn-lt"/>
                          <a:ea typeface="GT America Md" pitchFamily="2" charset="77"/>
                          <a:cs typeface="Times New Roman" panose="02020603050405020304" pitchFamily="18" charset="0"/>
                        </a:rPr>
                        <a:t>Number of Holdings </a:t>
                      </a:r>
                    </a:p>
                    <a:p>
                      <a:r>
                        <a:rPr lang="en-US" sz="2800" b="0" i="0" kern="1200" dirty="0">
                          <a:solidFill>
                            <a:schemeClr val="bg2">
                              <a:lumMod val="10000"/>
                            </a:schemeClr>
                          </a:solidFill>
                          <a:latin typeface="Arial" panose="020B0604020202020204"/>
                          <a:ea typeface="GT America Md" pitchFamily="2" charset="77"/>
                          <a:cs typeface="Times New Roman" panose="02020603050405020304" pitchFamily="18" charset="0"/>
                        </a:rPr>
                        <a:t>(as of 6/30/24)</a:t>
                      </a:r>
                      <a:endParaRPr lang="en-US" sz="2800" b="1" i="0" dirty="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2">
                              <a:lumMod val="10000"/>
                            </a:schemeClr>
                          </a:solidFill>
                          <a:latin typeface="+mn-lt"/>
                          <a:ea typeface="GT America Lt" pitchFamily="2" charset="77"/>
                          <a:cs typeface="Times New Roman" panose="02020603050405020304" pitchFamily="18" charset="0"/>
                        </a:rPr>
                        <a:t>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2271231"/>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cs typeface="Times New Roman" panose="02020603050405020304" pitchFamily="18" charset="0"/>
                        </a:rPr>
                        <a:t>Expense Ratio</a:t>
                      </a:r>
                      <a:endParaRPr lang="en-US" sz="2800" b="1" i="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pPr>
                        <a:lnSpc>
                          <a:spcPct val="100000"/>
                        </a:lnSpc>
                      </a:pPr>
                      <a:r>
                        <a:rPr lang="en-US" sz="2800" dirty="0">
                          <a:solidFill>
                            <a:schemeClr val="bg2">
                              <a:lumMod val="10000"/>
                            </a:schemeClr>
                          </a:solidFill>
                          <a:latin typeface="+mn-lt"/>
                          <a:ea typeface="GT America Lt" pitchFamily="2" charset="77"/>
                          <a:cs typeface="Times New Roman" panose="02020603050405020304" pitchFamily="18" charset="0"/>
                        </a:rPr>
                        <a:t>0.59%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604562"/>
                  </a:ext>
                </a:extLst>
              </a:tr>
            </a:tbl>
          </a:graphicData>
        </a:graphic>
      </p:graphicFrame>
      <p:graphicFrame>
        <p:nvGraphicFramePr>
          <p:cNvPr id="8" name="Table 22">
            <a:extLst>
              <a:ext uri="{FF2B5EF4-FFF2-40B4-BE49-F238E27FC236}">
                <a16:creationId xmlns:a16="http://schemas.microsoft.com/office/drawing/2014/main" id="{23FA8943-31CA-0FF4-6874-22E7BA55776A}"/>
              </a:ext>
            </a:extLst>
          </p:cNvPr>
          <p:cNvGraphicFramePr>
            <a:graphicFrameLocks noGrp="1"/>
          </p:cNvGraphicFramePr>
          <p:nvPr/>
        </p:nvGraphicFramePr>
        <p:xfrm>
          <a:off x="12660093" y="7331269"/>
          <a:ext cx="10577144" cy="4241524"/>
        </p:xfrm>
        <a:graphic>
          <a:graphicData uri="http://schemas.openxmlformats.org/drawingml/2006/table">
            <a:tbl>
              <a:tblPr firstRow="1" bandRow="1"/>
              <a:tblGrid>
                <a:gridCol w="4469032">
                  <a:extLst>
                    <a:ext uri="{9D8B030D-6E8A-4147-A177-3AD203B41FA5}">
                      <a16:colId xmlns:a16="http://schemas.microsoft.com/office/drawing/2014/main" val="1390495831"/>
                    </a:ext>
                  </a:extLst>
                </a:gridCol>
                <a:gridCol w="6108112">
                  <a:extLst>
                    <a:ext uri="{9D8B030D-6E8A-4147-A177-3AD203B41FA5}">
                      <a16:colId xmlns:a16="http://schemas.microsoft.com/office/drawing/2014/main" val="140250296"/>
                    </a:ext>
                  </a:extLst>
                </a:gridCol>
              </a:tblGrid>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rPr>
                        <a:t>Index Details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endParaRPr lang="en-US" sz="2800">
                        <a:solidFill>
                          <a:schemeClr val="bg2">
                            <a:lumMod val="10000"/>
                          </a:schemeClr>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4381444"/>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cs typeface="Times New Roman" panose="02020603050405020304" pitchFamily="18" charset="0"/>
                        </a:rPr>
                        <a:t>Index Name/Ticker</a:t>
                      </a:r>
                      <a:endParaRPr lang="en-US" sz="2800" b="1" i="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err="1">
                          <a:solidFill>
                            <a:schemeClr val="bg2">
                              <a:lumMod val="10000"/>
                            </a:schemeClr>
                          </a:solidFill>
                          <a:latin typeface="+mn-lt"/>
                          <a:ea typeface="GT America Lt" pitchFamily="2" charset="77"/>
                          <a:cs typeface="Times New Roman" panose="02020603050405020304" pitchFamily="18" charset="0"/>
                        </a:rPr>
                        <a:t>VettaFi</a:t>
                      </a:r>
                      <a:r>
                        <a:rPr lang="en-US" sz="2800">
                          <a:solidFill>
                            <a:schemeClr val="bg2">
                              <a:lumMod val="10000"/>
                            </a:schemeClr>
                          </a:solidFill>
                          <a:latin typeface="+mn-lt"/>
                          <a:ea typeface="GT America Lt" pitchFamily="2" charset="77"/>
                          <a:cs typeface="Times New Roman" panose="02020603050405020304" pitchFamily="18" charset="0"/>
                        </a:rPr>
                        <a:t> Weight Loss Drug &amp; Treatment Index (THINR)</a:t>
                      </a:r>
                      <a:endParaRPr lang="en-US" sz="2800">
                        <a:solidFill>
                          <a:schemeClr val="bg2">
                            <a:lumMod val="10000"/>
                          </a:schemeClr>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995754"/>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cs typeface="Times New Roman" panose="02020603050405020304" pitchFamily="18" charset="0"/>
                        </a:rPr>
                        <a:t>Index Provider</a:t>
                      </a:r>
                      <a:endParaRPr lang="en-US" sz="2800" b="1" i="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pPr>
                        <a:lnSpc>
                          <a:spcPct val="150000"/>
                        </a:lnSpc>
                      </a:pPr>
                      <a:r>
                        <a:rPr lang="en-US" sz="2800" err="1">
                          <a:solidFill>
                            <a:schemeClr val="bg2">
                              <a:lumMod val="10000"/>
                            </a:schemeClr>
                          </a:solidFill>
                          <a:latin typeface="+mn-lt"/>
                          <a:ea typeface="GT America Lt" pitchFamily="2" charset="77"/>
                          <a:cs typeface="Times New Roman" panose="02020603050405020304" pitchFamily="18" charset="0"/>
                        </a:rPr>
                        <a:t>VettaFi</a:t>
                      </a:r>
                      <a:endParaRPr lang="en-US" sz="2800">
                        <a:solidFill>
                          <a:schemeClr val="bg2">
                            <a:lumMod val="10000"/>
                          </a:schemeClr>
                        </a:solidFill>
                        <a:latin typeface="+mn-lt"/>
                        <a:ea typeface="GT America Lt" pitchFamily="2" charset="77"/>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2933260"/>
                  </a:ext>
                </a:extLst>
              </a:tr>
              <a:tr h="824161">
                <a:tc>
                  <a:txBody>
                    <a:bodyPr/>
                    <a:lstStyle/>
                    <a:p>
                      <a:r>
                        <a:rPr lang="en-US" sz="2800" b="1" i="0">
                          <a:solidFill>
                            <a:schemeClr val="bg2">
                              <a:lumMod val="10000"/>
                            </a:schemeClr>
                          </a:solidFill>
                          <a:latin typeface="+mn-lt"/>
                          <a:ea typeface="GT America Md" pitchFamily="2" charset="77"/>
                        </a:rPr>
                        <a:t>Weighting Methodology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10000"/>
                            </a:schemeClr>
                          </a:solidFill>
                          <a:latin typeface="+mn-lt"/>
                          <a:ea typeface="GT America Lt" pitchFamily="2" charset="77"/>
                          <a:cs typeface="Times New Roman" panose="02020603050405020304" pitchFamily="18" charset="0"/>
                        </a:rPr>
                        <a:t>Float-Adjusted Market Cap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1156670"/>
                  </a:ext>
                </a:extLst>
              </a:tr>
              <a:tr h="824161">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r>
                        <a:rPr lang="en-US" sz="2800" b="1" i="0">
                          <a:solidFill>
                            <a:schemeClr val="bg2">
                              <a:lumMod val="10000"/>
                            </a:schemeClr>
                          </a:solidFill>
                          <a:latin typeface="+mn-lt"/>
                          <a:ea typeface="GT America Md" pitchFamily="2" charset="77"/>
                          <a:cs typeface="Times New Roman" panose="02020603050405020304" pitchFamily="18" charset="0"/>
                        </a:rPr>
                        <a:t>Rebalance Frequency</a:t>
                      </a:r>
                      <a:endParaRPr lang="en-US" sz="2800" b="1" i="0">
                        <a:solidFill>
                          <a:schemeClr val="bg2">
                            <a:lumMod val="10000"/>
                          </a:schemeClr>
                        </a:solidFill>
                        <a:latin typeface="+mn-lt"/>
                        <a:ea typeface="GT America Md"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126" rtl="0" eaLnBrk="1" latinLnBrk="0" hangingPunct="1">
                        <a:defRPr sz="1799" kern="1200">
                          <a:solidFill>
                            <a:schemeClr val="tx1"/>
                          </a:solidFill>
                          <a:latin typeface="Arial" panose="020B0604020202020204"/>
                        </a:defRPr>
                      </a:lvl1pPr>
                      <a:lvl2pPr marL="457063" algn="l" defTabSz="914126" rtl="0" eaLnBrk="1" latinLnBrk="0" hangingPunct="1">
                        <a:defRPr sz="1799" kern="1200">
                          <a:solidFill>
                            <a:schemeClr val="tx1"/>
                          </a:solidFill>
                          <a:latin typeface="Arial" panose="020B0604020202020204"/>
                        </a:defRPr>
                      </a:lvl2pPr>
                      <a:lvl3pPr marL="914126" algn="l" defTabSz="914126" rtl="0" eaLnBrk="1" latinLnBrk="0" hangingPunct="1">
                        <a:defRPr sz="1799" kern="1200">
                          <a:solidFill>
                            <a:schemeClr val="tx1"/>
                          </a:solidFill>
                          <a:latin typeface="Arial" panose="020B0604020202020204"/>
                        </a:defRPr>
                      </a:lvl3pPr>
                      <a:lvl4pPr marL="1371189" algn="l" defTabSz="914126" rtl="0" eaLnBrk="1" latinLnBrk="0" hangingPunct="1">
                        <a:defRPr sz="1799" kern="1200">
                          <a:solidFill>
                            <a:schemeClr val="tx1"/>
                          </a:solidFill>
                          <a:latin typeface="Arial" panose="020B0604020202020204"/>
                        </a:defRPr>
                      </a:lvl4pPr>
                      <a:lvl5pPr marL="1828251" algn="l" defTabSz="914126" rtl="0" eaLnBrk="1" latinLnBrk="0" hangingPunct="1">
                        <a:defRPr sz="1799" kern="1200">
                          <a:solidFill>
                            <a:schemeClr val="tx1"/>
                          </a:solidFill>
                          <a:latin typeface="Arial" panose="020B0604020202020204"/>
                        </a:defRPr>
                      </a:lvl5pPr>
                      <a:lvl6pPr marL="2285314" algn="l" defTabSz="914126" rtl="0" eaLnBrk="1" latinLnBrk="0" hangingPunct="1">
                        <a:defRPr sz="1799" kern="1200">
                          <a:solidFill>
                            <a:schemeClr val="tx1"/>
                          </a:solidFill>
                          <a:latin typeface="Arial" panose="020B0604020202020204"/>
                        </a:defRPr>
                      </a:lvl6pPr>
                      <a:lvl7pPr marL="2742377" algn="l" defTabSz="914126" rtl="0" eaLnBrk="1" latinLnBrk="0" hangingPunct="1">
                        <a:defRPr sz="1799" kern="1200">
                          <a:solidFill>
                            <a:schemeClr val="tx1"/>
                          </a:solidFill>
                          <a:latin typeface="Arial" panose="020B0604020202020204"/>
                        </a:defRPr>
                      </a:lvl7pPr>
                      <a:lvl8pPr marL="3199440" algn="l" defTabSz="914126" rtl="0" eaLnBrk="1" latinLnBrk="0" hangingPunct="1">
                        <a:defRPr sz="1799" kern="1200">
                          <a:solidFill>
                            <a:schemeClr val="tx1"/>
                          </a:solidFill>
                          <a:latin typeface="Arial" panose="020B0604020202020204"/>
                        </a:defRPr>
                      </a:lvl8pPr>
                      <a:lvl9pPr marL="3656503" algn="l" defTabSz="914126" rtl="0" eaLnBrk="1" latinLnBrk="0" hangingPunct="1">
                        <a:defRPr sz="1799"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10000"/>
                            </a:schemeClr>
                          </a:solidFill>
                          <a:latin typeface="+mn-lt"/>
                          <a:ea typeface="GT America Lt" pitchFamily="2" charset="77"/>
                          <a:cs typeface="Times New Roman" panose="02020603050405020304" pitchFamily="18" charset="0"/>
                        </a:rPr>
                        <a:t>Quarterly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2271231"/>
                  </a:ext>
                </a:extLst>
              </a:tr>
            </a:tbl>
          </a:graphicData>
        </a:graphic>
      </p:graphicFrame>
      <p:sp>
        <p:nvSpPr>
          <p:cNvPr id="11" name="TextBox 10">
            <a:extLst>
              <a:ext uri="{FF2B5EF4-FFF2-40B4-BE49-F238E27FC236}">
                <a16:creationId xmlns:a16="http://schemas.microsoft.com/office/drawing/2014/main" id="{E242EA11-305C-4F0F-4B77-D8071532E331}"/>
              </a:ext>
            </a:extLst>
          </p:cNvPr>
          <p:cNvSpPr txBox="1"/>
          <p:nvPr/>
        </p:nvSpPr>
        <p:spPr>
          <a:xfrm>
            <a:off x="933821" y="11521626"/>
            <a:ext cx="11225418" cy="1015663"/>
          </a:xfrm>
          <a:prstGeom prst="rect">
            <a:avLst/>
          </a:prstGeom>
          <a:noFill/>
        </p:spPr>
        <p:txBody>
          <a:bodyPr wrap="square">
            <a:spAutoFit/>
          </a:bodyPr>
          <a:lstStyle/>
          <a:p>
            <a:pPr defTabSz="1828434"/>
            <a:r>
              <a:rPr lang="en-US" sz="2000" i="1" dirty="0">
                <a:solidFill>
                  <a:srgbClr val="F4F4F4">
                    <a:lumMod val="10000"/>
                  </a:srgbClr>
                </a:solidFill>
                <a:latin typeface="Arial Narrow" panose="020B0606020202030204" pitchFamily="34" charset="0"/>
              </a:rPr>
              <a:t>1 Seeking Alpha, Goldman Sachs raises obesity drug market estimate to $130B. 5/30/2024. 2 World Health Organization, One in Eight People Are Now Living with Obesity, 03/2024. Pew Research Center, As Obesity Rates Rise in the US and Worldwide, New Weight Loss Drugs Surge in Popularity, 03/2024.</a:t>
            </a:r>
            <a:endParaRPr lang="en-US" sz="2000" dirty="0">
              <a:solidFill>
                <a:srgbClr val="F4F4F4">
                  <a:lumMod val="10000"/>
                </a:srgbClr>
              </a:solidFill>
              <a:latin typeface="Arial Narrow" panose="020B0606020202030204" pitchFamily="34" charset="0"/>
            </a:endParaRPr>
          </a:p>
        </p:txBody>
      </p:sp>
    </p:spTree>
    <p:extLst>
      <p:ext uri="{BB962C8B-B14F-4D97-AF65-F5344CB8AC3E}">
        <p14:creationId xmlns:p14="http://schemas.microsoft.com/office/powerpoint/2010/main" val="3531899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66323F5A-EBD8-C744-9E1E-883354A82FF7}"/>
              </a:ext>
            </a:extLst>
          </p:cNvPr>
          <p:cNvGraphicFramePr/>
          <p:nvPr/>
        </p:nvGraphicFramePr>
        <p:xfrm>
          <a:off x="1246162" y="8000695"/>
          <a:ext cx="7508484" cy="53320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6DF3F6C-8B9D-50FE-93B0-C8A88FAB6847}"/>
              </a:ext>
            </a:extLst>
          </p:cNvPr>
          <p:cNvSpPr>
            <a:spLocks noGrp="1"/>
          </p:cNvSpPr>
          <p:nvPr>
            <p:ph type="title"/>
          </p:nvPr>
        </p:nvSpPr>
        <p:spPr/>
        <p:txBody>
          <a:bodyPr/>
          <a:lstStyle/>
          <a:p>
            <a:r>
              <a:rPr lang="en-US" sz="7150" dirty="0">
                <a:solidFill>
                  <a:schemeClr val="accent4"/>
                </a:solidFill>
                <a:latin typeface="Times New Roman"/>
                <a:cs typeface="Times New Roman"/>
              </a:rPr>
              <a:t>THNR </a:t>
            </a:r>
            <a:r>
              <a:rPr lang="en-US" sz="7150" dirty="0">
                <a:latin typeface="Times New Roman"/>
                <a:cs typeface="Times New Roman"/>
              </a:rPr>
              <a:t>Portfolio Allocation</a:t>
            </a:r>
            <a:endParaRPr lang="en-US" dirty="0"/>
          </a:p>
        </p:txBody>
      </p:sp>
      <p:graphicFrame>
        <p:nvGraphicFramePr>
          <p:cNvPr id="3" name="Table 6">
            <a:extLst>
              <a:ext uri="{FF2B5EF4-FFF2-40B4-BE49-F238E27FC236}">
                <a16:creationId xmlns:a16="http://schemas.microsoft.com/office/drawing/2014/main" id="{0CA39D28-AFC2-9756-88F5-CA9078972820}"/>
              </a:ext>
            </a:extLst>
          </p:cNvPr>
          <p:cNvGraphicFramePr>
            <a:graphicFrameLocks noGrp="1"/>
          </p:cNvGraphicFramePr>
          <p:nvPr/>
        </p:nvGraphicFramePr>
        <p:xfrm>
          <a:off x="1801110" y="2849874"/>
          <a:ext cx="6953537" cy="4489661"/>
        </p:xfrm>
        <a:graphic>
          <a:graphicData uri="http://schemas.openxmlformats.org/drawingml/2006/table">
            <a:tbl>
              <a:tblPr firstRow="1" bandRow="1">
                <a:tableStyleId>{EB344D84-9AFB-497E-A393-DC336BA19D2E}</a:tableStyleId>
              </a:tblPr>
              <a:tblGrid>
                <a:gridCol w="1746823">
                  <a:extLst>
                    <a:ext uri="{9D8B030D-6E8A-4147-A177-3AD203B41FA5}">
                      <a16:colId xmlns:a16="http://schemas.microsoft.com/office/drawing/2014/main" val="2406708309"/>
                    </a:ext>
                  </a:extLst>
                </a:gridCol>
                <a:gridCol w="4015408">
                  <a:extLst>
                    <a:ext uri="{9D8B030D-6E8A-4147-A177-3AD203B41FA5}">
                      <a16:colId xmlns:a16="http://schemas.microsoft.com/office/drawing/2014/main" val="785727572"/>
                    </a:ext>
                  </a:extLst>
                </a:gridCol>
                <a:gridCol w="1191306">
                  <a:extLst>
                    <a:ext uri="{9D8B030D-6E8A-4147-A177-3AD203B41FA5}">
                      <a16:colId xmlns:a16="http://schemas.microsoft.com/office/drawing/2014/main" val="1894478489"/>
                    </a:ext>
                  </a:extLst>
                </a:gridCol>
              </a:tblGrid>
              <a:tr h="408151">
                <a:tc>
                  <a:txBody>
                    <a:bodyPr/>
                    <a:lstStyle/>
                    <a:p>
                      <a:pPr algn="l" fontAlgn="b"/>
                      <a:r>
                        <a:rPr lang="en-US" sz="1800" b="1" i="0" u="none" strike="noStrike">
                          <a:solidFill>
                            <a:srgbClr val="000000"/>
                          </a:solidFill>
                          <a:effectLst/>
                          <a:latin typeface="+mn-lt"/>
                        </a:rPr>
                        <a:t>Ticker</a:t>
                      </a:r>
                    </a:p>
                  </a:txBody>
                  <a:tcPr marL="6728" marR="6728" marT="6728" marB="0" anchor="b">
                    <a:lnB w="12700" cap="flat" cmpd="sng" algn="ctr">
                      <a:no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mn-lt"/>
                        </a:rPr>
                        <a:t>Company</a:t>
                      </a:r>
                    </a:p>
                  </a:txBody>
                  <a:tcPr marL="6728" marR="6728" marT="6728" marB="0" anchor="b">
                    <a:lnB w="12700" cap="flat" cmpd="sng" algn="ctr">
                      <a:noFill/>
                      <a:prstDash val="solid"/>
                      <a:round/>
                      <a:headEnd type="none" w="med" len="med"/>
                      <a:tailEnd type="none" w="med" len="med"/>
                    </a:lnB>
                    <a:noFill/>
                  </a:tcPr>
                </a:tc>
                <a:tc>
                  <a:txBody>
                    <a:bodyPr/>
                    <a:lstStyle/>
                    <a:p>
                      <a:pPr algn="r" fontAlgn="b"/>
                      <a:r>
                        <a:rPr lang="en-US" sz="1800" b="1" i="0" u="none" strike="noStrike">
                          <a:solidFill>
                            <a:srgbClr val="000000"/>
                          </a:solidFill>
                          <a:effectLst/>
                          <a:latin typeface="+mn-lt"/>
                        </a:rPr>
                        <a:t>Weight %</a:t>
                      </a:r>
                    </a:p>
                  </a:txBody>
                  <a:tcPr marL="6728" marR="6728" marT="6728" marB="0" anchor="b">
                    <a:lnB w="12700" cap="flat" cmpd="sng" algn="ctr">
                      <a:noFill/>
                      <a:prstDash val="solid"/>
                      <a:round/>
                      <a:headEnd type="none" w="med" len="med"/>
                      <a:tailEnd type="none" w="med" len="med"/>
                    </a:lnB>
                    <a:noFill/>
                  </a:tcPr>
                </a:tc>
                <a:extLst>
                  <a:ext uri="{0D108BD9-81ED-4DB2-BD59-A6C34878D82A}">
                    <a16:rowId xmlns:a16="http://schemas.microsoft.com/office/drawing/2014/main" val="2862478120"/>
                  </a:ext>
                </a:extLst>
              </a:tr>
              <a:tr h="408151">
                <a:tc>
                  <a:txBody>
                    <a:bodyPr/>
                    <a:lstStyle/>
                    <a:p>
                      <a:pPr algn="l" fontAlgn="b"/>
                      <a:r>
                        <a:rPr lang="en-US" sz="1800" b="0" i="0" u="none" strike="noStrike">
                          <a:solidFill>
                            <a:srgbClr val="000000"/>
                          </a:solidFill>
                          <a:effectLst/>
                          <a:latin typeface="Arial" panose="020B0604020202020204" pitchFamily="34" charset="0"/>
                        </a:rPr>
                        <a:t>LLY</a:t>
                      </a:r>
                    </a:p>
                  </a:txBody>
                  <a:tcPr marL="9525" marR="9525" marT="9525" marB="0" anchor="b">
                    <a:lnT w="12700" cap="flat" cmpd="sng" algn="ctr">
                      <a:noFill/>
                      <a:prstDash val="solid"/>
                      <a:round/>
                      <a:headEnd type="none" w="med" len="med"/>
                      <a:tailEnd type="none" w="med" len="med"/>
                    </a:lnT>
                  </a:tcPr>
                </a:tc>
                <a:tc>
                  <a:txBody>
                    <a:bodyPr/>
                    <a:lstStyle/>
                    <a:p>
                      <a:pPr algn="l" fontAlgn="b"/>
                      <a:r>
                        <a:rPr lang="en-US" sz="1800" b="0" i="0" u="none" strike="noStrike">
                          <a:solidFill>
                            <a:srgbClr val="000000"/>
                          </a:solidFill>
                          <a:effectLst/>
                          <a:latin typeface="Arial" panose="020B0604020202020204" pitchFamily="34" charset="0"/>
                        </a:rPr>
                        <a:t>Eli Lilly &amp; Co</a:t>
                      </a:r>
                    </a:p>
                  </a:txBody>
                  <a:tcPr marL="9525" marR="9525" marT="9525" marB="0" anchor="b">
                    <a:lnT w="12700" cap="flat" cmpd="sng" algn="ctr">
                      <a:noFill/>
                      <a:prstDash val="solid"/>
                      <a:round/>
                      <a:headEnd type="none" w="med" len="med"/>
                      <a:tailEnd type="none" w="med" len="med"/>
                    </a:lnT>
                  </a:tcPr>
                </a:tc>
                <a:tc>
                  <a:txBody>
                    <a:bodyPr/>
                    <a:lstStyle/>
                    <a:p>
                      <a:pPr algn="r" fontAlgn="b"/>
                      <a:r>
                        <a:rPr lang="en-US" sz="1800" b="0" i="0" u="none" strike="noStrike" dirty="0">
                          <a:solidFill>
                            <a:srgbClr val="000000"/>
                          </a:solidFill>
                          <a:effectLst/>
                          <a:latin typeface="Arial" panose="020B0604020202020204" pitchFamily="34" charset="0"/>
                        </a:rPr>
                        <a:t>15.12%</a:t>
                      </a:r>
                    </a:p>
                  </a:txBody>
                  <a:tcPr marL="9525" marR="9525" marT="9525" marB="0" anchor="b">
                    <a:lnT w="12700" cap="flat" cmpd="sng" algn="ctr">
                      <a:noFill/>
                      <a:prstDash val="solid"/>
                      <a:round/>
                      <a:headEnd type="none" w="med" len="med"/>
                      <a:tailEnd type="none" w="med" len="med"/>
                    </a:lnT>
                  </a:tcPr>
                </a:tc>
                <a:extLst>
                  <a:ext uri="{0D108BD9-81ED-4DB2-BD59-A6C34878D82A}">
                    <a16:rowId xmlns:a16="http://schemas.microsoft.com/office/drawing/2014/main" val="3743822483"/>
                  </a:ext>
                </a:extLst>
              </a:tr>
              <a:tr h="408151">
                <a:tc>
                  <a:txBody>
                    <a:bodyPr/>
                    <a:lstStyle/>
                    <a:p>
                      <a:pPr algn="l" fontAlgn="b"/>
                      <a:r>
                        <a:rPr lang="en-US" sz="1800" b="0" i="0" u="none" strike="noStrike">
                          <a:solidFill>
                            <a:srgbClr val="000000"/>
                          </a:solidFill>
                          <a:effectLst/>
                          <a:latin typeface="Arial" panose="020B0604020202020204" pitchFamily="34" charset="0"/>
                        </a:rPr>
                        <a:t>NOVOB DC</a:t>
                      </a:r>
                    </a:p>
                  </a:txBody>
                  <a:tcPr marL="9525" marR="9525" marT="9525" marB="0" anchor="b"/>
                </a:tc>
                <a:tc>
                  <a:txBody>
                    <a:bodyPr/>
                    <a:lstStyle/>
                    <a:p>
                      <a:pPr algn="l" fontAlgn="b"/>
                      <a:r>
                        <a:rPr lang="en-US" sz="1800" b="0" i="0" u="none" strike="noStrike">
                          <a:solidFill>
                            <a:srgbClr val="000000"/>
                          </a:solidFill>
                          <a:effectLst/>
                          <a:latin typeface="Arial" panose="020B0604020202020204" pitchFamily="34" charset="0"/>
                        </a:rPr>
                        <a:t>Novo Nordisk A/S</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14.24%</a:t>
                      </a:r>
                    </a:p>
                  </a:txBody>
                  <a:tcPr marL="9525" marR="9525" marT="9525" marB="0" anchor="b"/>
                </a:tc>
                <a:extLst>
                  <a:ext uri="{0D108BD9-81ED-4DB2-BD59-A6C34878D82A}">
                    <a16:rowId xmlns:a16="http://schemas.microsoft.com/office/drawing/2014/main" val="3800140834"/>
                  </a:ext>
                </a:extLst>
              </a:tr>
              <a:tr h="408151">
                <a:tc>
                  <a:txBody>
                    <a:bodyPr/>
                    <a:lstStyle/>
                    <a:p>
                      <a:pPr algn="l" fontAlgn="b"/>
                      <a:r>
                        <a:rPr lang="en-US" sz="1800" b="0" i="0" u="none" strike="noStrike">
                          <a:solidFill>
                            <a:srgbClr val="000000"/>
                          </a:solidFill>
                          <a:effectLst/>
                          <a:latin typeface="Arial" panose="020B0604020202020204" pitchFamily="34" charset="0"/>
                        </a:rPr>
                        <a:t>AZN LN</a:t>
                      </a:r>
                    </a:p>
                  </a:txBody>
                  <a:tcPr marL="9525" marR="9525" marT="9525" marB="0" anchor="b"/>
                </a:tc>
                <a:tc>
                  <a:txBody>
                    <a:bodyPr/>
                    <a:lstStyle/>
                    <a:p>
                      <a:pPr algn="l" fontAlgn="b"/>
                      <a:r>
                        <a:rPr lang="en-US" sz="1800" b="0" i="0" u="none" strike="noStrike">
                          <a:solidFill>
                            <a:srgbClr val="000000"/>
                          </a:solidFill>
                          <a:effectLst/>
                          <a:latin typeface="Arial" panose="020B0604020202020204" pitchFamily="34" charset="0"/>
                        </a:rPr>
                        <a:t>AstraZeneca PLC</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7.12%</a:t>
                      </a:r>
                    </a:p>
                  </a:txBody>
                  <a:tcPr marL="9525" marR="9525" marT="9525" marB="0" anchor="b"/>
                </a:tc>
                <a:extLst>
                  <a:ext uri="{0D108BD9-81ED-4DB2-BD59-A6C34878D82A}">
                    <a16:rowId xmlns:a16="http://schemas.microsoft.com/office/drawing/2014/main" val="930656653"/>
                  </a:ext>
                </a:extLst>
              </a:tr>
              <a:tr h="408151">
                <a:tc>
                  <a:txBody>
                    <a:bodyPr/>
                    <a:lstStyle/>
                    <a:p>
                      <a:pPr algn="l" fontAlgn="b"/>
                      <a:r>
                        <a:rPr lang="en-US" sz="1800" b="0" i="0" u="none" strike="noStrike">
                          <a:solidFill>
                            <a:srgbClr val="000000"/>
                          </a:solidFill>
                          <a:effectLst/>
                          <a:latin typeface="Arial" panose="020B0604020202020204" pitchFamily="34" charset="0"/>
                        </a:rPr>
                        <a:t>AMGN</a:t>
                      </a:r>
                    </a:p>
                  </a:txBody>
                  <a:tcPr marL="9525" marR="9525" marT="9525" marB="0" anchor="b"/>
                </a:tc>
                <a:tc>
                  <a:txBody>
                    <a:bodyPr/>
                    <a:lstStyle/>
                    <a:p>
                      <a:pPr algn="l" fontAlgn="b"/>
                      <a:r>
                        <a:rPr lang="en-US" sz="1800" b="0" i="0" u="none" strike="noStrike">
                          <a:solidFill>
                            <a:srgbClr val="000000"/>
                          </a:solidFill>
                          <a:effectLst/>
                          <a:latin typeface="Arial" panose="020B0604020202020204" pitchFamily="34" charset="0"/>
                        </a:rPr>
                        <a:t>Amgen Inc</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5.20%</a:t>
                      </a:r>
                    </a:p>
                  </a:txBody>
                  <a:tcPr marL="9525" marR="9525" marT="9525" marB="0" anchor="b"/>
                </a:tc>
                <a:extLst>
                  <a:ext uri="{0D108BD9-81ED-4DB2-BD59-A6C34878D82A}">
                    <a16:rowId xmlns:a16="http://schemas.microsoft.com/office/drawing/2014/main" val="1389930285"/>
                  </a:ext>
                </a:extLst>
              </a:tr>
              <a:tr h="408151">
                <a:tc>
                  <a:txBody>
                    <a:bodyPr/>
                    <a:lstStyle/>
                    <a:p>
                      <a:pPr algn="l" fontAlgn="b"/>
                      <a:r>
                        <a:rPr lang="en-US" sz="1800" b="0" i="0" u="none" strike="noStrike" dirty="0">
                          <a:solidFill>
                            <a:srgbClr val="000000"/>
                          </a:solidFill>
                          <a:effectLst/>
                          <a:latin typeface="Arial" panose="020B0604020202020204" pitchFamily="34" charset="0"/>
                        </a:rPr>
                        <a:t>4901 JP</a:t>
                      </a:r>
                    </a:p>
                  </a:txBody>
                  <a:tcPr marL="9525" marR="9525" marT="9525" marB="0" anchor="b"/>
                </a:tc>
                <a:tc>
                  <a:txBody>
                    <a:bodyPr/>
                    <a:lstStyle/>
                    <a:p>
                      <a:pPr algn="l" fontAlgn="b"/>
                      <a:r>
                        <a:rPr lang="en-US" sz="1800" b="0" i="0" u="none" strike="noStrike" dirty="0">
                          <a:solidFill>
                            <a:srgbClr val="000000"/>
                          </a:solidFill>
                          <a:effectLst/>
                          <a:latin typeface="Arial" panose="020B0604020202020204" pitchFamily="34" charset="0"/>
                        </a:rPr>
                        <a:t>FUJIFILM Holdings Corp</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4.95%</a:t>
                      </a:r>
                    </a:p>
                  </a:txBody>
                  <a:tcPr marL="9525" marR="9525" marT="9525" marB="0" anchor="b"/>
                </a:tc>
                <a:extLst>
                  <a:ext uri="{0D108BD9-81ED-4DB2-BD59-A6C34878D82A}">
                    <a16:rowId xmlns:a16="http://schemas.microsoft.com/office/drawing/2014/main" val="429588393"/>
                  </a:ext>
                </a:extLst>
              </a:tr>
              <a:tr h="408151">
                <a:tc>
                  <a:txBody>
                    <a:bodyPr/>
                    <a:lstStyle/>
                    <a:p>
                      <a:pPr algn="l" fontAlgn="b"/>
                      <a:r>
                        <a:rPr lang="en-US" sz="1800" b="0" i="0" u="none" strike="noStrike" dirty="0">
                          <a:solidFill>
                            <a:srgbClr val="000000"/>
                          </a:solidFill>
                          <a:effectLst/>
                          <a:latin typeface="Arial" panose="020B0604020202020204" pitchFamily="34" charset="0"/>
                        </a:rPr>
                        <a:t>WST</a:t>
                      </a:r>
                    </a:p>
                  </a:txBody>
                  <a:tcPr marL="9525" marR="9525" marT="9525" marB="0" anchor="b"/>
                </a:tc>
                <a:tc>
                  <a:txBody>
                    <a:bodyPr/>
                    <a:lstStyle/>
                    <a:p>
                      <a:pPr algn="l" fontAlgn="b"/>
                      <a:r>
                        <a:rPr lang="en-US" sz="1800" b="0" i="0" u="none" strike="noStrike" dirty="0">
                          <a:solidFill>
                            <a:srgbClr val="000000"/>
                          </a:solidFill>
                          <a:effectLst/>
                          <a:latin typeface="Arial" panose="020B0604020202020204" pitchFamily="34" charset="0"/>
                        </a:rPr>
                        <a:t>West Pharmaceutical</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4.87%</a:t>
                      </a:r>
                    </a:p>
                  </a:txBody>
                  <a:tcPr marL="9525" marR="9525" marT="9525" marB="0" anchor="b"/>
                </a:tc>
                <a:extLst>
                  <a:ext uri="{0D108BD9-81ED-4DB2-BD59-A6C34878D82A}">
                    <a16:rowId xmlns:a16="http://schemas.microsoft.com/office/drawing/2014/main" val="1411496599"/>
                  </a:ext>
                </a:extLst>
              </a:tr>
              <a:tr h="408151">
                <a:tc>
                  <a:txBody>
                    <a:bodyPr/>
                    <a:lstStyle/>
                    <a:p>
                      <a:pPr algn="l" fontAlgn="b"/>
                      <a:r>
                        <a:rPr lang="en-US" sz="1800" b="0" i="0" u="none" strike="noStrike" dirty="0">
                          <a:solidFill>
                            <a:srgbClr val="000000"/>
                          </a:solidFill>
                          <a:effectLst/>
                          <a:latin typeface="Arial" panose="020B0604020202020204" pitchFamily="34" charset="0"/>
                        </a:rPr>
                        <a:t>TMO</a:t>
                      </a:r>
                    </a:p>
                  </a:txBody>
                  <a:tcPr marL="9525" marR="9525" marT="9525" marB="0" anchor="b"/>
                </a:tc>
                <a:tc>
                  <a:txBody>
                    <a:bodyPr/>
                    <a:lstStyle/>
                    <a:p>
                      <a:pPr algn="l" fontAlgn="b"/>
                      <a:r>
                        <a:rPr lang="en-US" sz="1800" b="0" i="0" u="none" strike="noStrike" dirty="0" err="1">
                          <a:solidFill>
                            <a:srgbClr val="000000"/>
                          </a:solidFill>
                          <a:effectLst/>
                          <a:latin typeface="Arial" panose="020B0604020202020204" pitchFamily="34" charset="0"/>
                        </a:rPr>
                        <a:t>Thermo</a:t>
                      </a:r>
                      <a:r>
                        <a:rPr lang="en-US" sz="1800" b="0" i="0" u="none" strike="noStrike" dirty="0">
                          <a:solidFill>
                            <a:srgbClr val="000000"/>
                          </a:solidFill>
                          <a:effectLst/>
                          <a:latin typeface="Arial" panose="020B0604020202020204" pitchFamily="34" charset="0"/>
                        </a:rPr>
                        <a:t> Fisher Scientific</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4.80%</a:t>
                      </a:r>
                    </a:p>
                  </a:txBody>
                  <a:tcPr marL="9525" marR="9525" marT="9525" marB="0" anchor="b"/>
                </a:tc>
                <a:extLst>
                  <a:ext uri="{0D108BD9-81ED-4DB2-BD59-A6C34878D82A}">
                    <a16:rowId xmlns:a16="http://schemas.microsoft.com/office/drawing/2014/main" val="3386398663"/>
                  </a:ext>
                </a:extLst>
              </a:tr>
              <a:tr h="408151">
                <a:tc>
                  <a:txBody>
                    <a:bodyPr/>
                    <a:lstStyle/>
                    <a:p>
                      <a:pPr algn="l" fontAlgn="b"/>
                      <a:r>
                        <a:rPr lang="en-US" sz="1800" b="0" i="0" u="none" strike="noStrike" dirty="0">
                          <a:solidFill>
                            <a:srgbClr val="000000"/>
                          </a:solidFill>
                          <a:effectLst/>
                          <a:latin typeface="Arial" panose="020B0604020202020204" pitchFamily="34" charset="0"/>
                        </a:rPr>
                        <a:t>4519 JP</a:t>
                      </a:r>
                    </a:p>
                  </a:txBody>
                  <a:tcPr marL="9525" marR="9525" marT="9525" marB="0" anchor="b"/>
                </a:tc>
                <a:tc>
                  <a:txBody>
                    <a:bodyPr/>
                    <a:lstStyle/>
                    <a:p>
                      <a:pPr algn="l" fontAlgn="b"/>
                      <a:r>
                        <a:rPr lang="en-US" sz="1800" b="0" i="0" u="none" strike="noStrike" dirty="0">
                          <a:solidFill>
                            <a:srgbClr val="000000"/>
                          </a:solidFill>
                          <a:effectLst/>
                          <a:latin typeface="Arial" panose="020B0604020202020204" pitchFamily="34" charset="0"/>
                        </a:rPr>
                        <a:t>Chugai Pharmaceutical</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4.67%</a:t>
                      </a:r>
                    </a:p>
                  </a:txBody>
                  <a:tcPr marL="9525" marR="9525" marT="9525" marB="0" anchor="b"/>
                </a:tc>
                <a:extLst>
                  <a:ext uri="{0D108BD9-81ED-4DB2-BD59-A6C34878D82A}">
                    <a16:rowId xmlns:a16="http://schemas.microsoft.com/office/drawing/2014/main" val="1877184800"/>
                  </a:ext>
                </a:extLst>
              </a:tr>
              <a:tr h="408151">
                <a:tc>
                  <a:txBody>
                    <a:bodyPr/>
                    <a:lstStyle/>
                    <a:p>
                      <a:pPr algn="l" fontAlgn="b"/>
                      <a:r>
                        <a:rPr lang="en-US" sz="1800" b="0" i="0" u="none" strike="noStrike" dirty="0">
                          <a:solidFill>
                            <a:srgbClr val="000000"/>
                          </a:solidFill>
                          <a:effectLst/>
                          <a:latin typeface="Arial" panose="020B0604020202020204" pitchFamily="34" charset="0"/>
                        </a:rPr>
                        <a:t>PFE</a:t>
                      </a:r>
                    </a:p>
                  </a:txBody>
                  <a:tcPr marL="9525" marR="9525" marT="9525" marB="0" anchor="b"/>
                </a:tc>
                <a:tc>
                  <a:txBody>
                    <a:bodyPr/>
                    <a:lstStyle/>
                    <a:p>
                      <a:pPr algn="l" fontAlgn="b"/>
                      <a:r>
                        <a:rPr lang="en-US" sz="1800" b="0" i="0" u="none" strike="noStrike" dirty="0">
                          <a:solidFill>
                            <a:srgbClr val="000000"/>
                          </a:solidFill>
                          <a:effectLst/>
                          <a:latin typeface="Arial" panose="020B0604020202020204" pitchFamily="34" charset="0"/>
                        </a:rPr>
                        <a:t>Pfizer Inc</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4.65%</a:t>
                      </a:r>
                    </a:p>
                  </a:txBody>
                  <a:tcPr marL="9525" marR="9525" marT="9525" marB="0" anchor="b"/>
                </a:tc>
                <a:extLst>
                  <a:ext uri="{0D108BD9-81ED-4DB2-BD59-A6C34878D82A}">
                    <a16:rowId xmlns:a16="http://schemas.microsoft.com/office/drawing/2014/main" val="2856599002"/>
                  </a:ext>
                </a:extLst>
              </a:tr>
              <a:tr h="408151">
                <a:tc>
                  <a:txBody>
                    <a:bodyPr/>
                    <a:lstStyle/>
                    <a:p>
                      <a:pPr algn="l" fontAlgn="b"/>
                      <a:r>
                        <a:rPr lang="en-US" sz="1800" b="0" i="0" u="none" strike="noStrike" dirty="0">
                          <a:solidFill>
                            <a:srgbClr val="000000"/>
                          </a:solidFill>
                          <a:effectLst/>
                          <a:latin typeface="Arial" panose="020B0604020202020204" pitchFamily="34" charset="0"/>
                        </a:rPr>
                        <a:t>ROG SW</a:t>
                      </a:r>
                    </a:p>
                  </a:txBody>
                  <a:tcPr marL="9525" marR="9525" marT="9525" marB="0" anchor="b"/>
                </a:tc>
                <a:tc>
                  <a:txBody>
                    <a:bodyPr/>
                    <a:lstStyle/>
                    <a:p>
                      <a:pPr algn="l" fontAlgn="b"/>
                      <a:r>
                        <a:rPr lang="en-US" sz="1800" b="0" i="0" u="none" strike="noStrike" dirty="0">
                          <a:solidFill>
                            <a:srgbClr val="000000"/>
                          </a:solidFill>
                          <a:effectLst/>
                          <a:latin typeface="Arial" panose="020B0604020202020204" pitchFamily="34" charset="0"/>
                        </a:rPr>
                        <a:t>Roche Holding</a:t>
                      </a:r>
                    </a:p>
                  </a:txBody>
                  <a:tcPr marL="9525" marR="9525" marT="9525" marB="0" anchor="b"/>
                </a:tc>
                <a:tc>
                  <a:txBody>
                    <a:bodyPr/>
                    <a:lstStyle/>
                    <a:p>
                      <a:pPr algn="r" fontAlgn="b"/>
                      <a:r>
                        <a:rPr lang="en-US" sz="1800" b="0" i="0" u="none" strike="noStrike" dirty="0">
                          <a:solidFill>
                            <a:srgbClr val="000000"/>
                          </a:solidFill>
                          <a:effectLst/>
                          <a:latin typeface="Arial" panose="020B0604020202020204" pitchFamily="34" charset="0"/>
                        </a:rPr>
                        <a:t>4.61%</a:t>
                      </a:r>
                    </a:p>
                  </a:txBody>
                  <a:tcPr marL="9525" marR="9525" marT="9525" marB="0" anchor="b"/>
                </a:tc>
                <a:extLst>
                  <a:ext uri="{0D108BD9-81ED-4DB2-BD59-A6C34878D82A}">
                    <a16:rowId xmlns:a16="http://schemas.microsoft.com/office/drawing/2014/main" val="3248086442"/>
                  </a:ext>
                </a:extLst>
              </a:tr>
            </a:tbl>
          </a:graphicData>
        </a:graphic>
      </p:graphicFrame>
      <p:sp>
        <p:nvSpPr>
          <p:cNvPr id="4" name="TextBox 3">
            <a:extLst>
              <a:ext uri="{FF2B5EF4-FFF2-40B4-BE49-F238E27FC236}">
                <a16:creationId xmlns:a16="http://schemas.microsoft.com/office/drawing/2014/main" id="{2CA19230-B84A-64E0-A2C1-1131FA39FCF5}"/>
              </a:ext>
            </a:extLst>
          </p:cNvPr>
          <p:cNvSpPr txBox="1"/>
          <p:nvPr/>
        </p:nvSpPr>
        <p:spPr>
          <a:xfrm>
            <a:off x="1663413" y="2339371"/>
            <a:ext cx="9177072" cy="461665"/>
          </a:xfrm>
          <a:prstGeom prst="rect">
            <a:avLst/>
          </a:prstGeom>
          <a:noFill/>
        </p:spPr>
        <p:txBody>
          <a:bodyPr wrap="square" rtlCol="0">
            <a:spAutoFit/>
          </a:bodyPr>
          <a:lstStyle/>
          <a:p>
            <a:pPr defTabSz="1828434"/>
            <a:r>
              <a:rPr lang="en-US" sz="2400" b="1" dirty="0">
                <a:solidFill>
                  <a:srgbClr val="000000"/>
                </a:solidFill>
                <a:latin typeface="Times New Roman"/>
              </a:rPr>
              <a:t>TOP 10 HOLDINGS </a:t>
            </a:r>
            <a:r>
              <a:rPr lang="en-US" sz="1400" dirty="0">
                <a:solidFill>
                  <a:srgbClr val="000000"/>
                </a:solidFill>
                <a:latin typeface="Times New Roman"/>
              </a:rPr>
              <a:t>(as of 6/30/2024)</a:t>
            </a:r>
            <a:endParaRPr lang="en-US" sz="1400" i="1" dirty="0">
              <a:solidFill>
                <a:srgbClr val="000000"/>
              </a:solidFill>
              <a:latin typeface="Arial"/>
            </a:endParaRPr>
          </a:p>
        </p:txBody>
      </p:sp>
      <p:sp>
        <p:nvSpPr>
          <p:cNvPr id="5" name="TextBox 4">
            <a:extLst>
              <a:ext uri="{FF2B5EF4-FFF2-40B4-BE49-F238E27FC236}">
                <a16:creationId xmlns:a16="http://schemas.microsoft.com/office/drawing/2014/main" id="{F435F20E-76AE-AC5B-4288-BE3274547D65}"/>
              </a:ext>
            </a:extLst>
          </p:cNvPr>
          <p:cNvSpPr txBox="1"/>
          <p:nvPr/>
        </p:nvSpPr>
        <p:spPr>
          <a:xfrm>
            <a:off x="12772971" y="1068578"/>
            <a:ext cx="7747092" cy="461665"/>
          </a:xfrm>
          <a:prstGeom prst="rect">
            <a:avLst/>
          </a:prstGeom>
          <a:noFill/>
        </p:spPr>
        <p:txBody>
          <a:bodyPr wrap="square" rtlCol="0">
            <a:spAutoFit/>
          </a:bodyPr>
          <a:lstStyle/>
          <a:p>
            <a:pPr defTabSz="1828434"/>
            <a:r>
              <a:rPr lang="en-US" sz="2400" b="1" dirty="0">
                <a:solidFill>
                  <a:srgbClr val="000000"/>
                </a:solidFill>
                <a:latin typeface="Times New Roman"/>
              </a:rPr>
              <a:t>THEMATIC ALLOCATION </a:t>
            </a:r>
            <a:r>
              <a:rPr lang="en-US" sz="1400" dirty="0">
                <a:solidFill>
                  <a:srgbClr val="000000"/>
                </a:solidFill>
                <a:latin typeface="Times New Roman"/>
              </a:rPr>
              <a:t>(as of 6/30/2024)</a:t>
            </a:r>
            <a:endParaRPr lang="en-US" sz="1400" i="1" dirty="0">
              <a:solidFill>
                <a:srgbClr val="000000"/>
              </a:solidFill>
              <a:latin typeface="Arial"/>
            </a:endParaRPr>
          </a:p>
        </p:txBody>
      </p:sp>
      <p:graphicFrame>
        <p:nvGraphicFramePr>
          <p:cNvPr id="6" name="Chart 5">
            <a:extLst>
              <a:ext uri="{FF2B5EF4-FFF2-40B4-BE49-F238E27FC236}">
                <a16:creationId xmlns:a16="http://schemas.microsoft.com/office/drawing/2014/main" id="{264916DF-CD5E-ED23-D21C-C9D2F2EF7740}"/>
              </a:ext>
            </a:extLst>
          </p:cNvPr>
          <p:cNvGraphicFramePr/>
          <p:nvPr/>
        </p:nvGraphicFramePr>
        <p:xfrm>
          <a:off x="12192001" y="1977121"/>
          <a:ext cx="8774385" cy="53775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9324F73F-1811-D8C9-7EEC-FD4B1B5933B9}"/>
              </a:ext>
            </a:extLst>
          </p:cNvPr>
          <p:cNvCxnSpPr>
            <a:cxnSpLocks/>
          </p:cNvCxnSpPr>
          <p:nvPr/>
        </p:nvCxnSpPr>
        <p:spPr>
          <a:xfrm>
            <a:off x="12837843" y="1588642"/>
            <a:ext cx="7197679" cy="38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846B3E9-41D5-C901-7DE1-E597CEB50887}"/>
              </a:ext>
            </a:extLst>
          </p:cNvPr>
          <p:cNvSpPr txBox="1"/>
          <p:nvPr/>
        </p:nvSpPr>
        <p:spPr>
          <a:xfrm>
            <a:off x="12772971" y="7493763"/>
            <a:ext cx="7747092" cy="461665"/>
          </a:xfrm>
          <a:prstGeom prst="rect">
            <a:avLst/>
          </a:prstGeom>
          <a:noFill/>
        </p:spPr>
        <p:txBody>
          <a:bodyPr wrap="square" rtlCol="0">
            <a:spAutoFit/>
          </a:bodyPr>
          <a:lstStyle/>
          <a:p>
            <a:pPr defTabSz="1828434"/>
            <a:r>
              <a:rPr lang="en-US" sz="2400" b="1" dirty="0">
                <a:solidFill>
                  <a:srgbClr val="000000"/>
                </a:solidFill>
                <a:latin typeface="Times New Roman"/>
              </a:rPr>
              <a:t>COUNTRY ALLOCATION </a:t>
            </a:r>
            <a:r>
              <a:rPr lang="en-US" sz="1400" dirty="0">
                <a:solidFill>
                  <a:srgbClr val="000000"/>
                </a:solidFill>
                <a:latin typeface="Times New Roman"/>
              </a:rPr>
              <a:t>(as of 6/30/2024)</a:t>
            </a:r>
            <a:endParaRPr lang="en-US" sz="1400" i="1" dirty="0">
              <a:solidFill>
                <a:srgbClr val="000000"/>
              </a:solidFill>
              <a:latin typeface="Arial"/>
            </a:endParaRPr>
          </a:p>
        </p:txBody>
      </p:sp>
      <p:graphicFrame>
        <p:nvGraphicFramePr>
          <p:cNvPr id="9" name="Chart 8">
            <a:extLst>
              <a:ext uri="{FF2B5EF4-FFF2-40B4-BE49-F238E27FC236}">
                <a16:creationId xmlns:a16="http://schemas.microsoft.com/office/drawing/2014/main" id="{4CD84ECF-7277-4AA1-6ED3-C8E3FDB4B9B1}"/>
              </a:ext>
            </a:extLst>
          </p:cNvPr>
          <p:cNvGraphicFramePr/>
          <p:nvPr/>
        </p:nvGraphicFramePr>
        <p:xfrm>
          <a:off x="12192001" y="7977765"/>
          <a:ext cx="8774385" cy="5377559"/>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72CCA5FA-5B80-580E-2061-AA2B375A2494}"/>
              </a:ext>
            </a:extLst>
          </p:cNvPr>
          <p:cNvCxnSpPr>
            <a:cxnSpLocks/>
          </p:cNvCxnSpPr>
          <p:nvPr/>
        </p:nvCxnSpPr>
        <p:spPr>
          <a:xfrm>
            <a:off x="12837843" y="8013827"/>
            <a:ext cx="7197679" cy="38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74A152-0C11-FD77-4DC5-44D4218DB75C}"/>
              </a:ext>
            </a:extLst>
          </p:cNvPr>
          <p:cNvSpPr txBox="1"/>
          <p:nvPr/>
        </p:nvSpPr>
        <p:spPr>
          <a:xfrm>
            <a:off x="1689474" y="8000695"/>
            <a:ext cx="7065172" cy="461665"/>
          </a:xfrm>
          <a:prstGeom prst="rect">
            <a:avLst/>
          </a:prstGeom>
          <a:noFill/>
        </p:spPr>
        <p:txBody>
          <a:bodyPr wrap="square" rtlCol="0">
            <a:spAutoFit/>
          </a:bodyPr>
          <a:lstStyle/>
          <a:p>
            <a:pPr defTabSz="1828434"/>
            <a:r>
              <a:rPr lang="en-US" sz="2400" b="1" dirty="0">
                <a:solidFill>
                  <a:srgbClr val="000000"/>
                </a:solidFill>
                <a:latin typeface="Times New Roman"/>
              </a:rPr>
              <a:t>MARKET CAPITALIZATION </a:t>
            </a:r>
            <a:r>
              <a:rPr lang="en-US" sz="1400" dirty="0">
                <a:solidFill>
                  <a:srgbClr val="000000"/>
                </a:solidFill>
                <a:latin typeface="Times New Roman"/>
              </a:rPr>
              <a:t>(as of 6/30/2024)</a:t>
            </a:r>
            <a:endParaRPr lang="en-US" sz="1400" i="1" dirty="0">
              <a:solidFill>
                <a:srgbClr val="000000"/>
              </a:solidFill>
              <a:latin typeface="Arial"/>
            </a:endParaRPr>
          </a:p>
        </p:txBody>
      </p:sp>
      <p:cxnSp>
        <p:nvCxnSpPr>
          <p:cNvPr id="13" name="Straight Connector 12">
            <a:extLst>
              <a:ext uri="{FF2B5EF4-FFF2-40B4-BE49-F238E27FC236}">
                <a16:creationId xmlns:a16="http://schemas.microsoft.com/office/drawing/2014/main" id="{0E36920E-ED6D-B147-B652-14197ABB6A02}"/>
              </a:ext>
            </a:extLst>
          </p:cNvPr>
          <p:cNvCxnSpPr>
            <a:cxnSpLocks/>
          </p:cNvCxnSpPr>
          <p:nvPr/>
        </p:nvCxnSpPr>
        <p:spPr>
          <a:xfrm>
            <a:off x="1689474" y="8547263"/>
            <a:ext cx="706517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02D40C-EC7D-87C1-C9FC-7EB28732ADB7}"/>
              </a:ext>
            </a:extLst>
          </p:cNvPr>
          <p:cNvSpPr txBox="1"/>
          <p:nvPr/>
        </p:nvSpPr>
        <p:spPr>
          <a:xfrm>
            <a:off x="645907" y="13288299"/>
            <a:ext cx="12973017" cy="369332"/>
          </a:xfrm>
          <a:prstGeom prst="rect">
            <a:avLst/>
          </a:prstGeom>
          <a:noFill/>
        </p:spPr>
        <p:txBody>
          <a:bodyPr wrap="square">
            <a:spAutoFit/>
          </a:bodyPr>
          <a:lstStyle/>
          <a:p>
            <a:pPr defTabSz="1828434"/>
            <a:r>
              <a:rPr lang="en-US" sz="1800">
                <a:solidFill>
                  <a:srgbClr val="152F41"/>
                </a:solidFill>
                <a:latin typeface="Arial"/>
              </a:rPr>
              <a:t>Fund holdings are subject to change at any time and should not be considered recommendations to buy or sell any security.</a:t>
            </a:r>
          </a:p>
        </p:txBody>
      </p:sp>
    </p:spTree>
    <p:extLst>
      <p:ext uri="{BB962C8B-B14F-4D97-AF65-F5344CB8AC3E}">
        <p14:creationId xmlns:p14="http://schemas.microsoft.com/office/powerpoint/2010/main" val="151151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6F34253-8576-19C9-AB35-F060BF30C83A}"/>
              </a:ext>
            </a:extLst>
          </p:cNvPr>
          <p:cNvSpPr/>
          <p:nvPr/>
        </p:nvSpPr>
        <p:spPr>
          <a:xfrm>
            <a:off x="623526" y="11144146"/>
            <a:ext cx="3338874" cy="415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5F7C06B3-A68D-4522-A9C7-CD66BCFD584F}"/>
              </a:ext>
            </a:extLst>
          </p:cNvPr>
          <p:cNvSpPr/>
          <p:nvPr/>
        </p:nvSpPr>
        <p:spPr>
          <a:xfrm>
            <a:off x="688916" y="5956094"/>
            <a:ext cx="708084" cy="190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a:extLst>
              <a:ext uri="{FF2B5EF4-FFF2-40B4-BE49-F238E27FC236}">
                <a16:creationId xmlns:a16="http://schemas.microsoft.com/office/drawing/2014/main" id="{DDD64D04-8E23-B585-16F2-4BBA02849140}"/>
              </a:ext>
            </a:extLst>
          </p:cNvPr>
          <p:cNvSpPr txBox="1"/>
          <p:nvPr/>
        </p:nvSpPr>
        <p:spPr>
          <a:xfrm>
            <a:off x="560208" y="11306279"/>
            <a:ext cx="23263583" cy="1323439"/>
          </a:xfrm>
          <a:prstGeom prst="rect">
            <a:avLst/>
          </a:prstGeom>
          <a:noFill/>
        </p:spPr>
        <p:txBody>
          <a:bodyPr wrap="square">
            <a:spAutoFit/>
          </a:bodyPr>
          <a:lstStyle/>
          <a:p>
            <a:r>
              <a:rPr lang="en-US" sz="2000" b="1" dirty="0">
                <a:solidFill>
                  <a:srgbClr val="232323"/>
                </a:solidFill>
                <a:latin typeface="Arial Narrow" panose="020B0606020202030204" pitchFamily="34" charset="0"/>
              </a:rPr>
              <a:t>The performance data quoted represents past performance. Past performance does not guarantee future results. The investment return and principal value of an investment will fluctuate so that an investor's shares, when sold or redeemed, may be worth more or less than their original cost and current performance may be lower or higher than the performance quoted. Short-term performance, in particular, is not a good indication of the fund’s future performance, and an investment should not be made based solely on returns. Brokerage commissions will reduce returns. A fund’s NAV is the sum of all its assets less any liabilities, divided by the number of shares outstanding. The closing price or market price is the most recent price at which the fund was traded.</a:t>
            </a:r>
            <a:endParaRPr lang="en-US" sz="2000" i="0" dirty="0">
              <a:solidFill>
                <a:srgbClr val="535860"/>
              </a:solidFill>
              <a:effectLst/>
              <a:highlight>
                <a:srgbClr val="FFFFFF"/>
              </a:highlight>
              <a:latin typeface="Arial Narrow" panose="020B0606020202030204" pitchFamily="34" charset="0"/>
            </a:endParaRPr>
          </a:p>
        </p:txBody>
      </p:sp>
      <p:graphicFrame>
        <p:nvGraphicFramePr>
          <p:cNvPr id="4" name="Chart 3">
            <a:extLst>
              <a:ext uri="{FF2B5EF4-FFF2-40B4-BE49-F238E27FC236}">
                <a16:creationId xmlns:a16="http://schemas.microsoft.com/office/drawing/2014/main" id="{1185B545-4618-2006-8B15-66AFEC903582}"/>
              </a:ext>
            </a:extLst>
          </p:cNvPr>
          <p:cNvGraphicFramePr/>
          <p:nvPr>
            <p:extLst>
              <p:ext uri="{D42A27DB-BD31-4B8C-83A1-F6EECF244321}">
                <p14:modId xmlns:p14="http://schemas.microsoft.com/office/powerpoint/2010/main" val="3437253179"/>
              </p:ext>
            </p:extLst>
          </p:nvPr>
        </p:nvGraphicFramePr>
        <p:xfrm>
          <a:off x="560208" y="2872258"/>
          <a:ext cx="14836310" cy="8314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16E02410-3FEB-2260-12F1-ABAFD8B141A5}"/>
              </a:ext>
            </a:extLst>
          </p:cNvPr>
          <p:cNvGraphicFramePr>
            <a:graphicFrameLocks noGrp="1"/>
          </p:cNvGraphicFramePr>
          <p:nvPr>
            <p:extLst>
              <p:ext uri="{D42A27DB-BD31-4B8C-83A1-F6EECF244321}">
                <p14:modId xmlns:p14="http://schemas.microsoft.com/office/powerpoint/2010/main" val="562109171"/>
              </p:ext>
            </p:extLst>
          </p:nvPr>
        </p:nvGraphicFramePr>
        <p:xfrm>
          <a:off x="16113176" y="3030576"/>
          <a:ext cx="7710615" cy="4371878"/>
        </p:xfrm>
        <a:graphic>
          <a:graphicData uri="http://schemas.openxmlformats.org/drawingml/2006/table">
            <a:tbl>
              <a:tblPr/>
              <a:tblGrid>
                <a:gridCol w="2570205">
                  <a:extLst>
                    <a:ext uri="{9D8B030D-6E8A-4147-A177-3AD203B41FA5}">
                      <a16:colId xmlns:a16="http://schemas.microsoft.com/office/drawing/2014/main" val="2556567262"/>
                    </a:ext>
                  </a:extLst>
                </a:gridCol>
                <a:gridCol w="2570205">
                  <a:extLst>
                    <a:ext uri="{9D8B030D-6E8A-4147-A177-3AD203B41FA5}">
                      <a16:colId xmlns:a16="http://schemas.microsoft.com/office/drawing/2014/main" val="2032948682"/>
                    </a:ext>
                  </a:extLst>
                </a:gridCol>
                <a:gridCol w="2570205">
                  <a:extLst>
                    <a:ext uri="{9D8B030D-6E8A-4147-A177-3AD203B41FA5}">
                      <a16:colId xmlns:a16="http://schemas.microsoft.com/office/drawing/2014/main" val="2382023159"/>
                    </a:ext>
                  </a:extLst>
                </a:gridCol>
              </a:tblGrid>
              <a:tr h="943250">
                <a:tc>
                  <a:txBody>
                    <a:bodyPr/>
                    <a:lstStyle/>
                    <a:p>
                      <a:pPr algn="ctr"/>
                      <a:r>
                        <a:rPr lang="en-US" sz="2000" b="1" dirty="0">
                          <a:solidFill>
                            <a:schemeClr val="bg2">
                              <a:lumMod val="10000"/>
                            </a:schemeClr>
                          </a:solidFill>
                          <a:effectLst/>
                          <a:latin typeface="+mn-lt"/>
                        </a:rPr>
                        <a:t> </a:t>
                      </a:r>
                    </a:p>
                  </a:txBody>
                  <a:tcPr marL="81823" marR="81823" marT="81823" marB="81823" anchor="ctr">
                    <a:lnL>
                      <a:noFill/>
                    </a:lnL>
                    <a:lnR>
                      <a:noFill/>
                    </a:lnR>
                    <a:lnT w="190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bg2">
                              <a:lumMod val="10000"/>
                            </a:schemeClr>
                          </a:solidFill>
                          <a:effectLst/>
                          <a:latin typeface="+mn-lt"/>
                        </a:rPr>
                        <a:t>1 Mo.</a:t>
                      </a:r>
                    </a:p>
                  </a:txBody>
                  <a:tcPr marL="65458" marR="65458" marT="81823" marB="81823" anchor="ctr">
                    <a:lnL>
                      <a:noFill/>
                    </a:lnL>
                    <a:lnR>
                      <a:noFill/>
                    </a:lnR>
                    <a:lnT w="190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bg2">
                              <a:lumMod val="10000"/>
                            </a:schemeClr>
                          </a:solidFill>
                          <a:effectLst/>
                          <a:latin typeface="+mn-lt"/>
                        </a:rPr>
                        <a:t>Since Inception</a:t>
                      </a:r>
                      <a:br>
                        <a:rPr lang="en-US" sz="2000" b="1" dirty="0">
                          <a:solidFill>
                            <a:schemeClr val="bg2">
                              <a:lumMod val="10000"/>
                            </a:schemeClr>
                          </a:solidFill>
                          <a:effectLst/>
                          <a:latin typeface="+mn-lt"/>
                        </a:rPr>
                      </a:br>
                      <a:r>
                        <a:rPr lang="en-US" sz="2000" b="1" dirty="0">
                          <a:solidFill>
                            <a:schemeClr val="bg2">
                              <a:lumMod val="10000"/>
                            </a:schemeClr>
                          </a:solidFill>
                          <a:effectLst/>
                          <a:latin typeface="+mn-lt"/>
                        </a:rPr>
                        <a:t>(5/21/24)</a:t>
                      </a:r>
                    </a:p>
                  </a:txBody>
                  <a:tcPr marL="65458" marR="65458" marT="81823" marB="81823" anchor="ctr">
                    <a:lnL>
                      <a:noFill/>
                    </a:lnL>
                    <a:lnR w="9525" cap="flat" cmpd="sng" algn="ctr">
                      <a:noFill/>
                      <a:prstDash val="solid"/>
                      <a:round/>
                      <a:headEnd type="none" w="med" len="med"/>
                      <a:tailEnd type="none" w="med" len="med"/>
                    </a:lnR>
                    <a:lnT w="12700" cmpd="sng">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6009365"/>
                  </a:ext>
                </a:extLst>
              </a:tr>
              <a:tr h="571438">
                <a:tc gridSpan="2">
                  <a:txBody>
                    <a:bodyPr/>
                    <a:lstStyle/>
                    <a:p>
                      <a:r>
                        <a:rPr lang="en-US" sz="2000" b="1" dirty="0">
                          <a:solidFill>
                            <a:schemeClr val="bg2">
                              <a:lumMod val="10000"/>
                            </a:schemeClr>
                          </a:solidFill>
                          <a:effectLst/>
                          <a:latin typeface="+mn-lt"/>
                        </a:rPr>
                        <a:t>Month end as of July 31st, 2024</a:t>
                      </a:r>
                      <a:endParaRPr lang="en-US" sz="2000" dirty="0">
                        <a:solidFill>
                          <a:schemeClr val="bg2">
                            <a:lumMod val="10000"/>
                          </a:schemeClr>
                        </a:solidFill>
                        <a:effectLst/>
                        <a:latin typeface="+mn-lt"/>
                      </a:endParaRPr>
                    </a:p>
                  </a:txBody>
                  <a:tcPr marL="81823" marR="81823"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sz="2000">
                        <a:solidFill>
                          <a:schemeClr val="bg2">
                            <a:lumMod val="10000"/>
                          </a:schemeClr>
                        </a:solidFill>
                        <a:effectLst/>
                        <a:latin typeface="+mn-lt"/>
                      </a:endParaRPr>
                    </a:p>
                  </a:txBody>
                  <a:tcPr marL="65458" marR="65458" marT="81823" marB="81823"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403380"/>
                  </a:ext>
                </a:extLst>
              </a:tr>
              <a:tr h="571438">
                <a:tc>
                  <a:txBody>
                    <a:bodyPr/>
                    <a:lstStyle/>
                    <a:p>
                      <a:r>
                        <a:rPr lang="en-US" sz="2000">
                          <a:solidFill>
                            <a:schemeClr val="bg2">
                              <a:lumMod val="10000"/>
                            </a:schemeClr>
                          </a:solidFill>
                          <a:effectLst/>
                          <a:latin typeface="+mn-lt"/>
                        </a:rPr>
                        <a:t>Fund NAV</a:t>
                      </a:r>
                    </a:p>
                  </a:txBody>
                  <a:tcPr marL="81823" marR="81823"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1.33%</a:t>
                      </a:r>
                    </a:p>
                  </a:txBody>
                  <a:tcPr marL="65458" marR="65458"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bg2">
                              <a:lumMod val="10000"/>
                            </a:schemeClr>
                          </a:solidFill>
                          <a:effectLst/>
                          <a:latin typeface="+mn-lt"/>
                        </a:rPr>
                        <a:t>4.49%</a:t>
                      </a:r>
                    </a:p>
                  </a:txBody>
                  <a:tcPr marL="65458" marR="65458" marT="81823" marB="81823"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121263"/>
                  </a:ext>
                </a:extLst>
              </a:tr>
              <a:tr h="571438">
                <a:tc>
                  <a:txBody>
                    <a:bodyPr/>
                    <a:lstStyle/>
                    <a:p>
                      <a:r>
                        <a:rPr lang="en-US" sz="2000" dirty="0">
                          <a:solidFill>
                            <a:schemeClr val="bg2">
                              <a:lumMod val="10000"/>
                            </a:schemeClr>
                          </a:solidFill>
                          <a:effectLst/>
                          <a:latin typeface="+mn-lt"/>
                        </a:rPr>
                        <a:t>Closing Price</a:t>
                      </a:r>
                    </a:p>
                  </a:txBody>
                  <a:tcPr marL="81823" marR="81823"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1.03%</a:t>
                      </a:r>
                    </a:p>
                  </a:txBody>
                  <a:tcPr marL="65458" marR="65458"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4.47%</a:t>
                      </a:r>
                    </a:p>
                  </a:txBody>
                  <a:tcPr marL="65458" marR="65458" marT="81823" marB="81823"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5986253"/>
                  </a:ext>
                </a:extLst>
              </a:tr>
              <a:tr h="571438">
                <a:tc gridSpan="2">
                  <a:txBody>
                    <a:bodyPr/>
                    <a:lstStyle/>
                    <a:p>
                      <a:r>
                        <a:rPr lang="en-US" sz="2000" b="1" dirty="0">
                          <a:solidFill>
                            <a:schemeClr val="bg2">
                              <a:lumMod val="10000"/>
                            </a:schemeClr>
                          </a:solidFill>
                          <a:effectLst/>
                          <a:latin typeface="+mn-lt"/>
                        </a:rPr>
                        <a:t>Quarter end as of June 30th, 2024</a:t>
                      </a:r>
                      <a:endParaRPr lang="en-US" sz="2000" dirty="0">
                        <a:solidFill>
                          <a:schemeClr val="bg2">
                            <a:lumMod val="10000"/>
                          </a:schemeClr>
                        </a:solidFill>
                        <a:effectLst/>
                        <a:latin typeface="+mn-lt"/>
                      </a:endParaRPr>
                    </a:p>
                  </a:txBody>
                  <a:tcPr marL="81823" marR="81823"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sz="2000" dirty="0">
                        <a:solidFill>
                          <a:schemeClr val="bg2">
                            <a:lumMod val="10000"/>
                          </a:schemeClr>
                        </a:solidFill>
                        <a:effectLst/>
                        <a:latin typeface="+mn-lt"/>
                      </a:endParaRPr>
                    </a:p>
                  </a:txBody>
                  <a:tcPr marL="65458" marR="65458" marT="81823" marB="81823"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073951"/>
                  </a:ext>
                </a:extLst>
              </a:tr>
              <a:tr h="571438">
                <a:tc>
                  <a:txBody>
                    <a:bodyPr/>
                    <a:lstStyle/>
                    <a:p>
                      <a:r>
                        <a:rPr lang="en-US" sz="2000">
                          <a:solidFill>
                            <a:schemeClr val="bg2">
                              <a:lumMod val="10000"/>
                            </a:schemeClr>
                          </a:solidFill>
                          <a:effectLst/>
                          <a:latin typeface="+mn-lt"/>
                        </a:rPr>
                        <a:t>Fund NAV</a:t>
                      </a:r>
                    </a:p>
                  </a:txBody>
                  <a:tcPr marL="81823" marR="81823"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2.89%</a:t>
                      </a:r>
                    </a:p>
                  </a:txBody>
                  <a:tcPr marL="65458" marR="65458"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3.12%</a:t>
                      </a:r>
                    </a:p>
                  </a:txBody>
                  <a:tcPr marL="65458" marR="65458" marT="81823" marB="81823"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6135330"/>
                  </a:ext>
                </a:extLst>
              </a:tr>
              <a:tr h="571438">
                <a:tc>
                  <a:txBody>
                    <a:bodyPr/>
                    <a:lstStyle/>
                    <a:p>
                      <a:r>
                        <a:rPr lang="en-US" sz="2000" dirty="0">
                          <a:solidFill>
                            <a:schemeClr val="bg2">
                              <a:lumMod val="10000"/>
                            </a:schemeClr>
                          </a:solidFill>
                          <a:effectLst/>
                          <a:latin typeface="+mn-lt"/>
                        </a:rPr>
                        <a:t>Closing Price</a:t>
                      </a:r>
                    </a:p>
                  </a:txBody>
                  <a:tcPr marL="81823" marR="81823"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2.91%</a:t>
                      </a:r>
                    </a:p>
                  </a:txBody>
                  <a:tcPr marL="65458" marR="65458" marT="81823" marB="81823"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bg2">
                              <a:lumMod val="10000"/>
                            </a:schemeClr>
                          </a:solidFill>
                          <a:effectLst/>
                          <a:latin typeface="+mn-lt"/>
                        </a:rPr>
                        <a:t>3.41%</a:t>
                      </a:r>
                    </a:p>
                  </a:txBody>
                  <a:tcPr marL="65458" marR="65458" marT="81823" marB="81823"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002972"/>
                  </a:ext>
                </a:extLst>
              </a:tr>
            </a:tbl>
          </a:graphicData>
        </a:graphic>
      </p:graphicFrame>
      <p:sp>
        <p:nvSpPr>
          <p:cNvPr id="8" name="TextBox 7">
            <a:extLst>
              <a:ext uri="{FF2B5EF4-FFF2-40B4-BE49-F238E27FC236}">
                <a16:creationId xmlns:a16="http://schemas.microsoft.com/office/drawing/2014/main" id="{10A35ED9-10B5-5B0C-6B62-5388C87EA06E}"/>
              </a:ext>
            </a:extLst>
          </p:cNvPr>
          <p:cNvSpPr txBox="1"/>
          <p:nvPr/>
        </p:nvSpPr>
        <p:spPr>
          <a:xfrm>
            <a:off x="15984468" y="2201800"/>
            <a:ext cx="7086600" cy="646780"/>
          </a:xfrm>
          <a:prstGeom prst="rect">
            <a:avLst/>
          </a:prstGeom>
          <a:noFill/>
        </p:spPr>
        <p:txBody>
          <a:bodyPr wrap="square">
            <a:spAutoFit/>
          </a:bodyPr>
          <a:lstStyle/>
          <a:p>
            <a:pPr algn="l"/>
            <a:r>
              <a:rPr lang="en-US" b="1" i="0" dirty="0">
                <a:solidFill>
                  <a:srgbClr val="121B2B"/>
                </a:solidFill>
                <a:effectLst/>
                <a:highlight>
                  <a:srgbClr val="FFFFFF"/>
                </a:highlight>
              </a:rPr>
              <a:t>Performance</a:t>
            </a:r>
          </a:p>
        </p:txBody>
      </p:sp>
      <p:sp>
        <p:nvSpPr>
          <p:cNvPr id="9" name="TextBox 8">
            <a:extLst>
              <a:ext uri="{FF2B5EF4-FFF2-40B4-BE49-F238E27FC236}">
                <a16:creationId xmlns:a16="http://schemas.microsoft.com/office/drawing/2014/main" id="{E6D9D810-4B8F-623D-11DB-4ABFE88EC9A7}"/>
              </a:ext>
            </a:extLst>
          </p:cNvPr>
          <p:cNvSpPr txBox="1"/>
          <p:nvPr/>
        </p:nvSpPr>
        <p:spPr>
          <a:xfrm>
            <a:off x="642899" y="2205634"/>
            <a:ext cx="7086600" cy="646780"/>
          </a:xfrm>
          <a:prstGeom prst="rect">
            <a:avLst/>
          </a:prstGeom>
          <a:noFill/>
        </p:spPr>
        <p:txBody>
          <a:bodyPr wrap="square">
            <a:spAutoFit/>
          </a:bodyPr>
          <a:lstStyle/>
          <a:p>
            <a:pPr algn="l"/>
            <a:r>
              <a:rPr lang="en-US" b="1" i="0" dirty="0">
                <a:solidFill>
                  <a:srgbClr val="121B2B"/>
                </a:solidFill>
                <a:effectLst/>
                <a:highlight>
                  <a:srgbClr val="FFFFFF"/>
                </a:highlight>
              </a:rPr>
              <a:t>Daily NAV Performance</a:t>
            </a:r>
          </a:p>
        </p:txBody>
      </p:sp>
      <p:sp>
        <p:nvSpPr>
          <p:cNvPr id="10" name="Title 9">
            <a:extLst>
              <a:ext uri="{FF2B5EF4-FFF2-40B4-BE49-F238E27FC236}">
                <a16:creationId xmlns:a16="http://schemas.microsoft.com/office/drawing/2014/main" id="{ECA0B6D1-5050-997E-ADDD-50329F79D65E}"/>
              </a:ext>
            </a:extLst>
          </p:cNvPr>
          <p:cNvSpPr>
            <a:spLocks noGrp="1"/>
          </p:cNvSpPr>
          <p:nvPr>
            <p:ph type="title"/>
          </p:nvPr>
        </p:nvSpPr>
        <p:spPr/>
        <p:txBody>
          <a:bodyPr/>
          <a:lstStyle/>
          <a:p>
            <a:r>
              <a:rPr lang="en-US" dirty="0">
                <a:solidFill>
                  <a:schemeClr val="accent4"/>
                </a:solidFill>
              </a:rPr>
              <a:t>THNR </a:t>
            </a:r>
            <a:r>
              <a:rPr lang="en-US" dirty="0"/>
              <a:t>Performance</a:t>
            </a:r>
          </a:p>
        </p:txBody>
      </p:sp>
    </p:spTree>
    <p:extLst>
      <p:ext uri="{BB962C8B-B14F-4D97-AF65-F5344CB8AC3E}">
        <p14:creationId xmlns:p14="http://schemas.microsoft.com/office/powerpoint/2010/main" val="1534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20CC3C-43AF-CE8B-68B0-CDA4001E8C3E}"/>
              </a:ext>
            </a:extLst>
          </p:cNvPr>
          <p:cNvSpPr/>
          <p:nvPr/>
        </p:nvSpPr>
        <p:spPr>
          <a:xfrm>
            <a:off x="3175" y="0"/>
            <a:ext cx="13128170" cy="13716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828434"/>
            <a:endParaRPr lang="en-US" sz="3600">
              <a:solidFill>
                <a:prstClr val="white"/>
              </a:solidFill>
              <a:latin typeface="Arial"/>
            </a:endParaRPr>
          </a:p>
        </p:txBody>
      </p:sp>
      <p:pic>
        <p:nvPicPr>
          <p:cNvPr id="2" name="Graphic 1">
            <a:extLst>
              <a:ext uri="{FF2B5EF4-FFF2-40B4-BE49-F238E27FC236}">
                <a16:creationId xmlns:a16="http://schemas.microsoft.com/office/drawing/2014/main" id="{88644F39-63A3-B2B2-A2DD-E97C62957C0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63"/>
          <a:stretch/>
        </p:blipFill>
        <p:spPr>
          <a:xfrm flipH="1">
            <a:off x="14478385" y="2844801"/>
            <a:ext cx="8445495" cy="7795057"/>
          </a:xfrm>
          <a:prstGeom prst="rect">
            <a:avLst/>
          </a:prstGeom>
        </p:spPr>
      </p:pic>
      <p:pic>
        <p:nvPicPr>
          <p:cNvPr id="10" name="Picture 9">
            <a:extLst>
              <a:ext uri="{FF2B5EF4-FFF2-40B4-BE49-F238E27FC236}">
                <a16:creationId xmlns:a16="http://schemas.microsoft.com/office/drawing/2014/main" id="{9108728C-8161-C3D5-0E4C-BA034CD90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464" y="7167621"/>
            <a:ext cx="8601454" cy="773222"/>
          </a:xfrm>
          <a:prstGeom prst="rect">
            <a:avLst/>
          </a:prstGeom>
        </p:spPr>
      </p:pic>
      <p:sp>
        <p:nvSpPr>
          <p:cNvPr id="8" name="Text Placeholder 3">
            <a:extLst>
              <a:ext uri="{FF2B5EF4-FFF2-40B4-BE49-F238E27FC236}">
                <a16:creationId xmlns:a16="http://schemas.microsoft.com/office/drawing/2014/main" id="{69A40DE2-53E8-251E-F876-808F5816B436}"/>
              </a:ext>
            </a:extLst>
          </p:cNvPr>
          <p:cNvSpPr txBox="1">
            <a:spLocks/>
          </p:cNvSpPr>
          <p:nvPr/>
        </p:nvSpPr>
        <p:spPr>
          <a:xfrm>
            <a:off x="1460122" y="2844800"/>
            <a:ext cx="9008757" cy="4775200"/>
          </a:xfrm>
          <a:prstGeom prst="rect">
            <a:avLst/>
          </a:prstGeom>
        </p:spPr>
        <p:txBody>
          <a:bodyPr vert="horz" lIns="91440" tIns="45720" rIns="91440" bIns="45720" rtlCol="0" anchor="b">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GT America Lt" pitchFamily="2" charset="77"/>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GT America Lt" pitchFamily="2" charset="77"/>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GT America Lt" pitchFamily="2" charset="77"/>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a:spcBef>
                <a:spcPct val="0"/>
              </a:spcBef>
              <a:spcAft>
                <a:spcPts val="600"/>
              </a:spcAft>
              <a:buNone/>
            </a:pPr>
            <a:r>
              <a:rPr lang="en-US" sz="11500" dirty="0">
                <a:solidFill>
                  <a:prstClr val="white"/>
                </a:solidFill>
                <a:latin typeface="Times New Roman"/>
                <a:ea typeface="+mj-ea"/>
              </a:rPr>
              <a:t>Amplify ETFs</a:t>
            </a:r>
          </a:p>
        </p:txBody>
      </p:sp>
    </p:spTree>
    <p:extLst>
      <p:ext uri="{BB962C8B-B14F-4D97-AF65-F5344CB8AC3E}">
        <p14:creationId xmlns:p14="http://schemas.microsoft.com/office/powerpoint/2010/main" val="218586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941133" y="8923140"/>
            <a:ext cx="4088276" cy="3200834"/>
          </a:xfrm>
          <a:prstGeom prst="rect">
            <a:avLst/>
          </a:prstGeom>
        </p:spPr>
        <p:txBody>
          <a:bodyPr wrap="none" lIns="243797" tIns="121899" rIns="243797" bIns="121899">
            <a:spAutoFit/>
          </a:bodyPr>
          <a:lstStyle/>
          <a:p>
            <a:pPr defTabSz="1828434"/>
            <a:r>
              <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rPr>
              <a:t>Questions?</a:t>
            </a:r>
          </a:p>
          <a:p>
            <a:pPr defTabSz="1828434"/>
            <a:endPar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endParaRPr>
          </a:p>
          <a:p>
            <a:pPr defTabSz="1828434"/>
            <a:r>
              <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rPr>
              <a:t>Visit: </a:t>
            </a:r>
            <a:r>
              <a:rPr lang="en-US" sz="2400">
                <a:solidFill>
                  <a:srgbClr val="00AEEF"/>
                </a:solidFill>
                <a:latin typeface="GT America Lt" panose="00000400000000000000" pitchFamily="50" charset="0"/>
                <a:ea typeface="GT America Lt" panose="00000400000000000000" pitchFamily="50" charset="0"/>
                <a:cs typeface="Lato" panose="020F0502020204030203" pitchFamily="34" charset="0"/>
              </a:rPr>
              <a:t>AmplifyETFs.com</a:t>
            </a:r>
          </a:p>
          <a:p>
            <a:pPr defTabSz="1828434"/>
            <a:r>
              <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rPr>
              <a:t>Phone: </a:t>
            </a:r>
            <a:r>
              <a:rPr lang="en-US" sz="2400">
                <a:solidFill>
                  <a:srgbClr val="00AEEF"/>
                </a:solidFill>
                <a:latin typeface="GT America Lt" panose="00000400000000000000" pitchFamily="50" charset="0"/>
                <a:ea typeface="GT America Lt" panose="00000400000000000000" pitchFamily="50" charset="0"/>
                <a:cs typeface="Lato" panose="020F0502020204030203" pitchFamily="34" charset="0"/>
              </a:rPr>
              <a:t>(855) 267 3837</a:t>
            </a:r>
          </a:p>
          <a:p>
            <a:pPr defTabSz="1828434"/>
            <a:r>
              <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rPr>
              <a:t>Email: </a:t>
            </a:r>
            <a:r>
              <a:rPr lang="en-US" sz="2400">
                <a:solidFill>
                  <a:srgbClr val="00AEEF"/>
                </a:solidFill>
                <a:latin typeface="GT America Lt" panose="00000400000000000000" pitchFamily="50" charset="0"/>
                <a:ea typeface="GT America Lt" panose="00000400000000000000" pitchFamily="50" charset="0"/>
                <a:cs typeface="Lato" panose="020F0502020204030203" pitchFamily="34" charset="0"/>
              </a:rPr>
              <a:t>info@amplifyetfs.com</a:t>
            </a:r>
          </a:p>
          <a:p>
            <a:pPr defTabSz="1828434"/>
            <a:endParaRPr lang="en-US" sz="2400">
              <a:solidFill>
                <a:srgbClr val="00E0FF"/>
              </a:solidFill>
              <a:latin typeface="GT America Lt" panose="00000400000000000000" pitchFamily="50" charset="0"/>
              <a:ea typeface="GT America Lt" panose="00000400000000000000" pitchFamily="50" charset="0"/>
              <a:cs typeface="Lato" panose="020F0502020204030203" pitchFamily="34" charset="0"/>
            </a:endParaRPr>
          </a:p>
          <a:p>
            <a:pPr defTabSz="1828434"/>
            <a:r>
              <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rPr>
              <a:t>Connect with us:</a:t>
            </a:r>
          </a:p>
          <a:p>
            <a:pPr defTabSz="1828434"/>
            <a:endParaRPr lang="en-US" sz="2400">
              <a:solidFill>
                <a:prstClr val="white"/>
              </a:solidFill>
              <a:latin typeface="GT America Lt" panose="00000400000000000000" pitchFamily="50" charset="0"/>
              <a:ea typeface="GT America Lt" panose="00000400000000000000" pitchFamily="50" charset="0"/>
              <a:cs typeface="Lato" panose="020F0502020204030203" pitchFamily="34" charset="0"/>
            </a:endParaRPr>
          </a:p>
        </p:txBody>
      </p:sp>
      <p:pic>
        <p:nvPicPr>
          <p:cNvPr id="4" name="Graphic 3">
            <a:extLst>
              <a:ext uri="{FF2B5EF4-FFF2-40B4-BE49-F238E27FC236}">
                <a16:creationId xmlns:a16="http://schemas.microsoft.com/office/drawing/2014/main" id="{BEFB1B78-6593-9D2C-BD98-2315C06146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98498" y="7465447"/>
            <a:ext cx="4668735" cy="1020608"/>
          </a:xfrm>
          <a:prstGeom prst="rect">
            <a:avLst/>
          </a:prstGeom>
        </p:spPr>
      </p:pic>
      <p:grpSp>
        <p:nvGrpSpPr>
          <p:cNvPr id="7" name="Group 6">
            <a:extLst>
              <a:ext uri="{FF2B5EF4-FFF2-40B4-BE49-F238E27FC236}">
                <a16:creationId xmlns:a16="http://schemas.microsoft.com/office/drawing/2014/main" id="{A7E7B500-D5A9-AC5D-5B97-AE6CDDECE0F4}"/>
              </a:ext>
            </a:extLst>
          </p:cNvPr>
          <p:cNvGrpSpPr/>
          <p:nvPr/>
        </p:nvGrpSpPr>
        <p:grpSpPr>
          <a:xfrm>
            <a:off x="18088743" y="12042590"/>
            <a:ext cx="2645622" cy="787400"/>
            <a:chOff x="4935251" y="11871635"/>
            <a:chExt cx="2645622" cy="787400"/>
          </a:xfrm>
        </p:grpSpPr>
        <p:pic>
          <p:nvPicPr>
            <p:cNvPr id="2" name="Picture 1">
              <a:extLst>
                <a:ext uri="{FF2B5EF4-FFF2-40B4-BE49-F238E27FC236}">
                  <a16:creationId xmlns:a16="http://schemas.microsoft.com/office/drawing/2014/main" id="{AD3A8EA4-AE87-89A5-C5C3-6FD4A9182B2C}"/>
                </a:ext>
              </a:extLst>
            </p:cNvPr>
            <p:cNvPicPr>
              <a:picLocks noChangeAspect="1"/>
            </p:cNvPicPr>
            <p:nvPr/>
          </p:nvPicPr>
          <p:blipFill rotWithShape="1">
            <a:blip r:embed="rId4"/>
            <a:srcRect l="18437" r="39365"/>
            <a:stretch/>
          </p:blipFill>
          <p:spPr>
            <a:xfrm>
              <a:off x="4935251" y="11871635"/>
              <a:ext cx="1827500" cy="787400"/>
            </a:xfrm>
            <a:prstGeom prst="rect">
              <a:avLst/>
            </a:prstGeom>
          </p:spPr>
        </p:pic>
        <p:pic>
          <p:nvPicPr>
            <p:cNvPr id="6" name="Picture 5">
              <a:extLst>
                <a:ext uri="{FF2B5EF4-FFF2-40B4-BE49-F238E27FC236}">
                  <a16:creationId xmlns:a16="http://schemas.microsoft.com/office/drawing/2014/main" id="{00E365ED-4666-5E34-8642-58AE42C48FEC}"/>
                </a:ext>
              </a:extLst>
            </p:cNvPr>
            <p:cNvPicPr>
              <a:picLocks noChangeAspect="1"/>
            </p:cNvPicPr>
            <p:nvPr/>
          </p:nvPicPr>
          <p:blipFill rotWithShape="1">
            <a:blip r:embed="rId4"/>
            <a:srcRect l="81108"/>
            <a:stretch/>
          </p:blipFill>
          <p:spPr>
            <a:xfrm>
              <a:off x="6762751" y="11871635"/>
              <a:ext cx="818122" cy="787400"/>
            </a:xfrm>
            <a:prstGeom prst="rect">
              <a:avLst/>
            </a:prstGeom>
          </p:spPr>
        </p:pic>
      </p:grpSp>
      <p:sp>
        <p:nvSpPr>
          <p:cNvPr id="5" name="Rectangle 4">
            <a:extLst>
              <a:ext uri="{FF2B5EF4-FFF2-40B4-BE49-F238E27FC236}">
                <a16:creationId xmlns:a16="http://schemas.microsoft.com/office/drawing/2014/main" id="{5EC9C31E-E8E7-FCB8-482C-0B0585F65187}"/>
              </a:ext>
            </a:extLst>
          </p:cNvPr>
          <p:cNvSpPr/>
          <p:nvPr/>
        </p:nvSpPr>
        <p:spPr>
          <a:xfrm>
            <a:off x="803148" y="457520"/>
            <a:ext cx="22777705" cy="12372470"/>
          </a:xfrm>
          <a:prstGeom prst="rect">
            <a:avLst/>
          </a:prstGeom>
          <a:noFill/>
          <a:ln w="19050" cmpd="sng">
            <a:noFill/>
          </a:ln>
        </p:spPr>
        <p:txBody>
          <a:bodyPr wrap="square" lIns="365687" tIns="365687" rIns="365687" bIns="365687" numCol="2" spcCol="457200">
            <a:spAutoFit/>
          </a:bodyPr>
          <a:lstStyle/>
          <a:p>
            <a:pPr defTabSz="1828434"/>
            <a:r>
              <a:rPr lang="en-US" sz="2800" b="1" i="1">
                <a:solidFill>
                  <a:prstClr val="white"/>
                </a:solidFill>
                <a:latin typeface="Arial" panose="020B0604020202020204" pitchFamily="34" charset="0"/>
                <a:ea typeface="GT America Lt" panose="00000400000000000000" pitchFamily="50" charset="0"/>
                <a:cs typeface="Arial" panose="020B0604020202020204" pitchFamily="34" charset="0"/>
              </a:rPr>
              <a:t>Carefully consider the Fund’s investment objectives, risks, charges, and expenses before investing. This and other information can be found in the Fund’s statutory and summary prospectuses, which may be obtained at AmplifyETFs.com. Read the prospectus carefully before investing.</a:t>
            </a:r>
          </a:p>
          <a:p>
            <a:pPr defTabSz="1828434"/>
            <a:endParaRPr lang="en-US" sz="2800">
              <a:solidFill>
                <a:prstClr val="white"/>
              </a:solidFill>
              <a:latin typeface="Arial" panose="020B0604020202020204" pitchFamily="34" charset="0"/>
              <a:ea typeface="GT America Lt" panose="00000400000000000000" pitchFamily="50" charset="0"/>
              <a:cs typeface="Arial" panose="020B0604020202020204" pitchFamily="34" charset="0"/>
            </a:endParaRPr>
          </a:p>
          <a:p>
            <a:pPr defTabSz="1828434"/>
            <a:r>
              <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rPr>
              <a:t>Investing involves risk, including the possible loss of principal. There can be no assurance that the Fund’s investment objectives will be achieved. The fund is new with limited operating history. Shares of any ETF are bought and sold at market price (not NAV), may trade at a discount or premium to NAV and are not individually redeemed from the Fund. The Fund invests in securities included in its Index regardless of their investment merit and may experience tracking error: the differences in timing of trades, valuation, plus fees and expenses between fund and index.</a:t>
            </a:r>
          </a:p>
          <a:p>
            <a:pPr defTabSz="1828434"/>
            <a:endPar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endParaRPr>
          </a:p>
          <a:p>
            <a:pPr defTabSz="1828434"/>
            <a:r>
              <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rPr>
              <a:t>A non-diversified fund and can invest a greater portion of its assets in securities of individual issuers which could cause greater fluctuations than a diversified fund. A narrowly focused portfolio concentrated in the pharmaceutical industry or healthcare sector, may exhibit higher volatility and be vulnerable to factors affecting them due to regulation, litigation, costs and competition. </a:t>
            </a:r>
          </a:p>
          <a:p>
            <a:pPr defTabSz="1828434"/>
            <a:endParaRPr lang="en-US" sz="2800">
              <a:solidFill>
                <a:prstClr val="white"/>
              </a:solidFill>
              <a:latin typeface="Arial Narrow" panose="020B0606020202030204" pitchFamily="34" charset="0"/>
            </a:endParaRPr>
          </a:p>
          <a:p>
            <a:pPr defTabSz="1828434"/>
            <a:r>
              <a:rPr lang="en-US" sz="2800">
                <a:solidFill>
                  <a:prstClr val="white"/>
                </a:solidFill>
                <a:latin typeface="Arial Narrow" panose="020B0606020202030204" pitchFamily="34" charset="0"/>
              </a:rPr>
              <a:t>Health care companies are subject to extensive government regulation and their profitability can be significantly affected by restrictions on government reimbursement for medical</a:t>
            </a:r>
            <a:r>
              <a:rPr lang="en-US" sz="3200">
                <a:solidFill>
                  <a:prstClr val="white"/>
                </a:solidFill>
                <a:latin typeface="Arial Narrow" panose="020B0606020202030204" pitchFamily="34" charset="0"/>
              </a:rPr>
              <a:t> </a:t>
            </a:r>
            <a:r>
              <a:rPr lang="en-US" sz="2800">
                <a:solidFill>
                  <a:prstClr val="white"/>
                </a:solidFill>
                <a:latin typeface="Arial Narrow" panose="020B0606020202030204" pitchFamily="34" charset="0"/>
              </a:rPr>
              <a:t>expenses</a:t>
            </a:r>
            <a:r>
              <a:rPr lang="en-US" sz="3200">
                <a:solidFill>
                  <a:prstClr val="white"/>
                </a:solidFill>
                <a:latin typeface="Arial Narrow" panose="020B0606020202030204" pitchFamily="34" charset="0"/>
              </a:rPr>
              <a:t>,</a:t>
            </a:r>
            <a:r>
              <a:rPr lang="en-US" sz="2800">
                <a:solidFill>
                  <a:prstClr val="white"/>
                </a:solidFill>
                <a:latin typeface="Arial Narrow" panose="020B0606020202030204" pitchFamily="34" charset="0"/>
              </a:rPr>
              <a:t> rising costs and pricing pressure. Health care and pharmaceutical companies are heavily dependent on obtaining and defending patents, which may be time consuming and costly, and the expiration of patents may also adversely affect the profitability of the companies. These companies are also subject to extensive litigation based on product liability and similar claims. In addition, their products can become obsolete due to industry innovation, changes in technologies, competition or other market developments.</a:t>
            </a:r>
            <a:endParaRPr lang="en-US" sz="3200">
              <a:solidFill>
                <a:prstClr val="white"/>
              </a:solidFill>
              <a:latin typeface="Arial Narrow" panose="020B0606020202030204" pitchFamily="34" charset="0"/>
            </a:endParaRPr>
          </a:p>
          <a:p>
            <a:pPr defTabSz="1828434"/>
            <a:endPar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endParaRPr>
          </a:p>
          <a:p>
            <a:pPr defTabSz="1828434"/>
            <a:endPar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endParaRPr>
          </a:p>
          <a:p>
            <a:pPr defTabSz="1828434"/>
            <a:r>
              <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rPr>
              <a:t>Small and/or mid-capitalization companies may be more vulnerable to adverse general market or economic developments. Securities issued by foreign companies present risks beyond those of securities of U.S. issuers.</a:t>
            </a:r>
          </a:p>
          <a:p>
            <a:pPr defTabSz="1828434"/>
            <a:endPar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endParaRPr>
          </a:p>
          <a:p>
            <a:pPr defTabSz="1828434"/>
            <a:r>
              <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rPr>
              <a:t>Amplify Investments LLC serves as the investment adviser to the Fund. </a:t>
            </a:r>
            <a:r>
              <a:rPr lang="en-US" sz="2800" err="1">
                <a:solidFill>
                  <a:prstClr val="white"/>
                </a:solidFill>
                <a:latin typeface="Arial Narrow" panose="020B0606020202030204" pitchFamily="34" charset="0"/>
                <a:ea typeface="GT America Lt" panose="00000400000000000000" pitchFamily="50" charset="0"/>
                <a:cs typeface="Arial" panose="020B0604020202020204" pitchFamily="34" charset="0"/>
              </a:rPr>
              <a:t>Penserra</a:t>
            </a:r>
            <a:r>
              <a:rPr lang="en-US" sz="2800">
                <a:solidFill>
                  <a:prstClr val="white"/>
                </a:solidFill>
                <a:latin typeface="Arial Narrow" panose="020B0606020202030204" pitchFamily="34" charset="0"/>
                <a:ea typeface="GT America Lt" panose="00000400000000000000" pitchFamily="50" charset="0"/>
                <a:cs typeface="Arial" panose="020B0604020202020204" pitchFamily="34" charset="0"/>
              </a:rPr>
              <a:t> Capital Management LLC serves as investment sub-adviser to the Fund. Amplify ETFs are distributed by Foreside Fund Services, LLC.</a:t>
            </a:r>
          </a:p>
        </p:txBody>
      </p:sp>
    </p:spTree>
    <p:extLst>
      <p:ext uri="{BB962C8B-B14F-4D97-AF65-F5344CB8AC3E}">
        <p14:creationId xmlns:p14="http://schemas.microsoft.com/office/powerpoint/2010/main" val="291105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B60DE-05DB-1616-F012-388CCF643876}"/>
              </a:ext>
            </a:extLst>
          </p:cNvPr>
          <p:cNvSpPr txBox="1"/>
          <p:nvPr/>
        </p:nvSpPr>
        <p:spPr>
          <a:xfrm>
            <a:off x="815975" y="997029"/>
            <a:ext cx="8477250" cy="2800767"/>
          </a:xfrm>
          <a:prstGeom prst="rect">
            <a:avLst/>
          </a:prstGeom>
          <a:noFill/>
        </p:spPr>
        <p:txBody>
          <a:bodyPr wrap="square" rtlCol="0">
            <a:spAutoFit/>
          </a:bodyPr>
          <a:lstStyle/>
          <a:p>
            <a:pPr defTabSz="1828434"/>
            <a:r>
              <a:rPr lang="en-US" sz="8800" dirty="0">
                <a:solidFill>
                  <a:srgbClr val="9E489B"/>
                </a:solidFill>
                <a:latin typeface="Arial Black" panose="020B0A04020102020204" pitchFamily="34" charset="0"/>
              </a:rPr>
              <a:t>The Scale of the Problem</a:t>
            </a:r>
          </a:p>
        </p:txBody>
      </p:sp>
      <p:sp>
        <p:nvSpPr>
          <p:cNvPr id="11" name="TextBox 10">
            <a:extLst>
              <a:ext uri="{FF2B5EF4-FFF2-40B4-BE49-F238E27FC236}">
                <a16:creationId xmlns:a16="http://schemas.microsoft.com/office/drawing/2014/main" id="{AE03BCAE-9ED6-7829-471B-5B3AB6A763CC}"/>
              </a:ext>
            </a:extLst>
          </p:cNvPr>
          <p:cNvSpPr txBox="1"/>
          <p:nvPr/>
        </p:nvSpPr>
        <p:spPr>
          <a:xfrm>
            <a:off x="11471275" y="1657350"/>
            <a:ext cx="11811000" cy="9694962"/>
          </a:xfrm>
          <a:prstGeom prst="rect">
            <a:avLst/>
          </a:prstGeom>
          <a:noFill/>
        </p:spPr>
        <p:txBody>
          <a:bodyPr wrap="square">
            <a:spAutoFit/>
          </a:bodyPr>
          <a:lstStyle/>
          <a:p>
            <a:pPr defTabSz="1828434"/>
            <a:r>
              <a:rPr lang="en-US" sz="4800" dirty="0">
                <a:solidFill>
                  <a:prstClr val="white"/>
                </a:solidFill>
                <a:latin typeface="Arial"/>
              </a:rPr>
              <a:t>Worldwide </a:t>
            </a:r>
            <a:r>
              <a:rPr lang="en-US" sz="4800" b="1" dirty="0">
                <a:solidFill>
                  <a:srgbClr val="E3C3E2"/>
                </a:solidFill>
                <a:latin typeface="Arial"/>
              </a:rPr>
              <a:t>obesity</a:t>
            </a:r>
            <a:r>
              <a:rPr lang="en-US" sz="4800" dirty="0">
                <a:solidFill>
                  <a:prstClr val="white"/>
                </a:solidFill>
                <a:latin typeface="Arial"/>
              </a:rPr>
              <a:t> among the adult population has </a:t>
            </a:r>
            <a:r>
              <a:rPr lang="en-US" sz="4800" b="1" dirty="0">
                <a:solidFill>
                  <a:srgbClr val="E3C3E2"/>
                </a:solidFill>
                <a:latin typeface="Arial"/>
              </a:rPr>
              <a:t>more than doubled </a:t>
            </a:r>
            <a:r>
              <a:rPr lang="en-US" sz="4800" dirty="0">
                <a:solidFill>
                  <a:prstClr val="white"/>
                </a:solidFill>
                <a:latin typeface="Arial"/>
              </a:rPr>
              <a:t>since 1990.</a:t>
            </a:r>
            <a:r>
              <a:rPr lang="en-US" sz="4000" baseline="30000" dirty="0">
                <a:solidFill>
                  <a:prstClr val="white"/>
                </a:solidFill>
                <a:latin typeface="Arial"/>
              </a:rPr>
              <a:t>1</a:t>
            </a:r>
            <a:endParaRPr lang="en-US" sz="4000" dirty="0">
              <a:solidFill>
                <a:prstClr val="white"/>
              </a:solidFill>
              <a:latin typeface="Arial"/>
            </a:endParaRPr>
          </a:p>
          <a:p>
            <a:pPr defTabSz="1828434"/>
            <a:endParaRPr lang="en-US" sz="4800" dirty="0">
              <a:solidFill>
                <a:prstClr val="white"/>
              </a:solidFill>
              <a:latin typeface="Arial"/>
            </a:endParaRPr>
          </a:p>
          <a:p>
            <a:pPr defTabSz="1828434"/>
            <a:r>
              <a:rPr lang="en-US" sz="4800" b="1" dirty="0">
                <a:solidFill>
                  <a:srgbClr val="E3C3E2"/>
                </a:solidFill>
                <a:latin typeface="Arial"/>
              </a:rPr>
              <a:t>43%</a:t>
            </a:r>
            <a:r>
              <a:rPr lang="en-US" sz="4800" dirty="0">
                <a:solidFill>
                  <a:srgbClr val="E3C3E2"/>
                </a:solidFill>
                <a:latin typeface="Arial"/>
              </a:rPr>
              <a:t> </a:t>
            </a:r>
            <a:r>
              <a:rPr lang="en-US" sz="4800" dirty="0">
                <a:solidFill>
                  <a:prstClr val="white"/>
                </a:solidFill>
                <a:latin typeface="Arial"/>
              </a:rPr>
              <a:t>of adults are now </a:t>
            </a:r>
            <a:r>
              <a:rPr lang="en-US" sz="4800" b="1" dirty="0">
                <a:solidFill>
                  <a:srgbClr val="E3C3E2"/>
                </a:solidFill>
                <a:latin typeface="Arial"/>
              </a:rPr>
              <a:t>overweight</a:t>
            </a:r>
            <a:r>
              <a:rPr lang="en-US" sz="4800" dirty="0">
                <a:solidFill>
                  <a:prstClr val="white"/>
                </a:solidFill>
                <a:latin typeface="Arial"/>
              </a:rPr>
              <a:t> or </a:t>
            </a:r>
            <a:r>
              <a:rPr lang="en-US" sz="4800" b="1" dirty="0">
                <a:solidFill>
                  <a:srgbClr val="E3C3E2"/>
                </a:solidFill>
                <a:latin typeface="Arial"/>
              </a:rPr>
              <a:t>obese</a:t>
            </a:r>
            <a:r>
              <a:rPr lang="en-US" sz="4800" dirty="0">
                <a:solidFill>
                  <a:prstClr val="white"/>
                </a:solidFill>
                <a:latin typeface="Arial"/>
              </a:rPr>
              <a:t>.</a:t>
            </a:r>
            <a:r>
              <a:rPr lang="en-US" sz="4000" baseline="30000" dirty="0">
                <a:solidFill>
                  <a:prstClr val="white"/>
                </a:solidFill>
                <a:latin typeface="Arial"/>
              </a:rPr>
              <a:t>1</a:t>
            </a:r>
            <a:endParaRPr lang="en-US" sz="4000" dirty="0">
              <a:solidFill>
                <a:prstClr val="white"/>
              </a:solidFill>
              <a:latin typeface="Arial"/>
            </a:endParaRPr>
          </a:p>
          <a:p>
            <a:pPr defTabSz="1828434"/>
            <a:endParaRPr lang="en-US" sz="4800" dirty="0">
              <a:solidFill>
                <a:prstClr val="white"/>
              </a:solidFill>
              <a:latin typeface="Arial"/>
            </a:endParaRPr>
          </a:p>
          <a:p>
            <a:pPr defTabSz="1828434"/>
            <a:r>
              <a:rPr lang="en-US" sz="4800" dirty="0">
                <a:solidFill>
                  <a:prstClr val="white"/>
                </a:solidFill>
                <a:latin typeface="Arial"/>
              </a:rPr>
              <a:t>Obesity has far-reaching implications with a </a:t>
            </a:r>
            <a:r>
              <a:rPr lang="en-US" sz="4800" b="1" dirty="0">
                <a:solidFill>
                  <a:srgbClr val="E3C3E2"/>
                </a:solidFill>
                <a:latin typeface="Arial"/>
              </a:rPr>
              <a:t>negative macroeconomic </a:t>
            </a:r>
            <a:r>
              <a:rPr lang="en-US" sz="4800" dirty="0">
                <a:solidFill>
                  <a:prstClr val="white"/>
                </a:solidFill>
                <a:latin typeface="Arial"/>
              </a:rPr>
              <a:t>impact estimated to be </a:t>
            </a:r>
            <a:r>
              <a:rPr lang="en-US" sz="4800" b="1" dirty="0">
                <a:solidFill>
                  <a:srgbClr val="E3C3E2"/>
                </a:solidFill>
                <a:latin typeface="Arial"/>
              </a:rPr>
              <a:t>3.6% of U.S. GDP</a:t>
            </a:r>
            <a:r>
              <a:rPr lang="en-US" sz="4800" b="1" dirty="0">
                <a:solidFill>
                  <a:prstClr val="white"/>
                </a:solidFill>
                <a:latin typeface="Arial"/>
              </a:rPr>
              <a:t>.</a:t>
            </a:r>
            <a:r>
              <a:rPr lang="en-US" sz="4800" baseline="30000" dirty="0">
                <a:solidFill>
                  <a:prstClr val="white"/>
                </a:solidFill>
                <a:latin typeface="Arial"/>
              </a:rPr>
              <a:t> </a:t>
            </a:r>
            <a:r>
              <a:rPr lang="en-US" sz="4000" baseline="30000" dirty="0">
                <a:solidFill>
                  <a:prstClr val="white"/>
                </a:solidFill>
                <a:latin typeface="Arial"/>
              </a:rPr>
              <a:t>2</a:t>
            </a:r>
            <a:r>
              <a:rPr lang="en-US" sz="4000" dirty="0">
                <a:solidFill>
                  <a:prstClr val="white"/>
                </a:solidFill>
                <a:latin typeface="Arial"/>
              </a:rPr>
              <a:t> </a:t>
            </a:r>
            <a:r>
              <a:rPr lang="en-US" sz="4000" b="1" dirty="0">
                <a:solidFill>
                  <a:prstClr val="white"/>
                </a:solidFill>
                <a:latin typeface="Arial"/>
              </a:rPr>
              <a:t> </a:t>
            </a:r>
          </a:p>
          <a:p>
            <a:pPr defTabSz="1828434"/>
            <a:endParaRPr lang="en-US" sz="4800" dirty="0">
              <a:solidFill>
                <a:prstClr val="white"/>
              </a:solidFill>
              <a:latin typeface="Arial"/>
            </a:endParaRPr>
          </a:p>
          <a:p>
            <a:pPr defTabSz="1828434"/>
            <a:r>
              <a:rPr lang="en-US" sz="4800" dirty="0">
                <a:solidFill>
                  <a:prstClr val="white"/>
                </a:solidFill>
                <a:latin typeface="Arial"/>
              </a:rPr>
              <a:t>A potential </a:t>
            </a:r>
            <a:r>
              <a:rPr lang="en-US" sz="4800" b="1" dirty="0">
                <a:solidFill>
                  <a:srgbClr val="E3C3E2"/>
                </a:solidFill>
                <a:latin typeface="Arial"/>
              </a:rPr>
              <a:t>$1.24 trillion </a:t>
            </a:r>
            <a:r>
              <a:rPr lang="en-US" sz="4800" dirty="0">
                <a:solidFill>
                  <a:prstClr val="white"/>
                </a:solidFill>
                <a:latin typeface="Arial"/>
              </a:rPr>
              <a:t>in indirect costs from </a:t>
            </a:r>
            <a:r>
              <a:rPr lang="en-US" sz="4800" b="1" dirty="0">
                <a:solidFill>
                  <a:srgbClr val="E3C3E2"/>
                </a:solidFill>
                <a:latin typeface="Arial"/>
              </a:rPr>
              <a:t>lost productivity</a:t>
            </a:r>
            <a:r>
              <a:rPr lang="en-US" sz="4800" dirty="0">
                <a:solidFill>
                  <a:prstClr val="white"/>
                </a:solidFill>
                <a:latin typeface="Arial"/>
              </a:rPr>
              <a:t>.</a:t>
            </a:r>
            <a:r>
              <a:rPr lang="en-US" sz="4000" baseline="30000" dirty="0">
                <a:solidFill>
                  <a:prstClr val="white"/>
                </a:solidFill>
                <a:latin typeface="Arial"/>
              </a:rPr>
              <a:t>2</a:t>
            </a:r>
            <a:r>
              <a:rPr lang="en-US" sz="4000" dirty="0">
                <a:solidFill>
                  <a:prstClr val="white"/>
                </a:solidFill>
                <a:latin typeface="Arial"/>
              </a:rPr>
              <a:t> </a:t>
            </a:r>
            <a:endParaRPr lang="en-US" sz="4800" dirty="0">
              <a:solidFill>
                <a:prstClr val="white"/>
              </a:solidFill>
              <a:latin typeface="Arial"/>
            </a:endParaRPr>
          </a:p>
        </p:txBody>
      </p:sp>
      <p:sp>
        <p:nvSpPr>
          <p:cNvPr id="15" name="TextBox 14">
            <a:extLst>
              <a:ext uri="{FF2B5EF4-FFF2-40B4-BE49-F238E27FC236}">
                <a16:creationId xmlns:a16="http://schemas.microsoft.com/office/drawing/2014/main" id="{1EBD94E9-6EC7-A424-BBE3-5B47443B7915}"/>
              </a:ext>
            </a:extLst>
          </p:cNvPr>
          <p:cNvSpPr txBox="1"/>
          <p:nvPr/>
        </p:nvSpPr>
        <p:spPr>
          <a:xfrm>
            <a:off x="11471275" y="11643152"/>
            <a:ext cx="10966450" cy="1200329"/>
          </a:xfrm>
          <a:prstGeom prst="rect">
            <a:avLst/>
          </a:prstGeom>
          <a:noFill/>
        </p:spPr>
        <p:txBody>
          <a:bodyPr wrap="square">
            <a:spAutoFit/>
          </a:bodyPr>
          <a:lstStyle/>
          <a:p>
            <a:pPr defTabSz="1828434"/>
            <a:endParaRPr lang="en-US" sz="1800" dirty="0">
              <a:solidFill>
                <a:prstClr val="white"/>
              </a:solidFill>
              <a:latin typeface="Arial Narrow" panose="020B0606020202030204" pitchFamily="34" charset="0"/>
            </a:endParaRPr>
          </a:p>
          <a:p>
            <a:pPr defTabSz="1828434"/>
            <a:r>
              <a:rPr lang="en-US" sz="1800" i="1" dirty="0">
                <a:solidFill>
                  <a:prstClr val="white"/>
                </a:solidFill>
                <a:latin typeface="Arial Narrow" panose="020B0606020202030204" pitchFamily="34" charset="0"/>
              </a:rPr>
              <a:t>1 WHO, “One in eight people now living with obesity,” March 1, 2024, https://www.who.int/news/item/01-03-2024-one-in-eight-people- are-now-living-with-obesity. 2 Nic </a:t>
            </a:r>
            <a:r>
              <a:rPr lang="en-US" sz="1800" i="1" dirty="0" err="1">
                <a:solidFill>
                  <a:prstClr val="white"/>
                </a:solidFill>
                <a:latin typeface="Arial Narrow" panose="020B0606020202030204" pitchFamily="34" charset="0"/>
              </a:rPr>
              <a:t>Sochovsky</a:t>
            </a:r>
            <a:r>
              <a:rPr lang="en-US" sz="1800" i="1" dirty="0">
                <a:solidFill>
                  <a:prstClr val="white"/>
                </a:solidFill>
                <a:latin typeface="Arial Narrow" panose="020B0606020202030204" pitchFamily="34" charset="0"/>
              </a:rPr>
              <a:t> and Helena Miles, Morgan Stanley, “GLP-1: The Weight Speculation,” December 2023, https://www.morganstanley. com/</a:t>
            </a:r>
            <a:r>
              <a:rPr lang="en-US" sz="1800" i="1" dirty="0" err="1">
                <a:solidFill>
                  <a:prstClr val="white"/>
                </a:solidFill>
                <a:latin typeface="Arial Narrow" panose="020B0606020202030204" pitchFamily="34" charset="0"/>
              </a:rPr>
              <a:t>im</a:t>
            </a:r>
            <a:r>
              <a:rPr lang="en-US" sz="1800" i="1" dirty="0">
                <a:solidFill>
                  <a:prstClr val="white"/>
                </a:solidFill>
                <a:latin typeface="Arial Narrow" panose="020B0606020202030204" pitchFamily="34" charset="0"/>
              </a:rPr>
              <a:t>/publication/insights/ articles/article_geoglp1_us.pdf?1714161368409. </a:t>
            </a:r>
            <a:endParaRPr lang="en-US" sz="1800" dirty="0">
              <a:solidFill>
                <a:prstClr val="white"/>
              </a:solidFill>
              <a:latin typeface="Arial Narrow" panose="020B0606020202030204" pitchFamily="34" charset="0"/>
            </a:endParaRPr>
          </a:p>
        </p:txBody>
      </p:sp>
      <p:pic>
        <p:nvPicPr>
          <p:cNvPr id="4" name="Picture 3">
            <a:extLst>
              <a:ext uri="{FF2B5EF4-FFF2-40B4-BE49-F238E27FC236}">
                <a16:creationId xmlns:a16="http://schemas.microsoft.com/office/drawing/2014/main" id="{3F9A132D-EDFB-C0CB-878D-3F396D6B53B8}"/>
              </a:ext>
            </a:extLst>
          </p:cNvPr>
          <p:cNvPicPr>
            <a:picLocks noChangeAspect="1"/>
          </p:cNvPicPr>
          <p:nvPr/>
        </p:nvPicPr>
        <p:blipFill>
          <a:blip r:embed="rId2"/>
          <a:stretch>
            <a:fillRect/>
          </a:stretch>
        </p:blipFill>
        <p:spPr>
          <a:xfrm>
            <a:off x="1101725" y="4157105"/>
            <a:ext cx="7942514" cy="7486046"/>
          </a:xfrm>
          <a:prstGeom prst="rect">
            <a:avLst/>
          </a:prstGeom>
        </p:spPr>
      </p:pic>
    </p:spTree>
    <p:extLst>
      <p:ext uri="{BB962C8B-B14F-4D97-AF65-F5344CB8AC3E}">
        <p14:creationId xmlns:p14="http://schemas.microsoft.com/office/powerpoint/2010/main" val="1576713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DC588-0C36-B3D8-6C13-C814887E3BC6}"/>
              </a:ext>
            </a:extLst>
          </p:cNvPr>
          <p:cNvPicPr>
            <a:picLocks noChangeAspect="1"/>
          </p:cNvPicPr>
          <p:nvPr/>
        </p:nvPicPr>
        <p:blipFill>
          <a:blip r:embed="rId2"/>
          <a:stretch>
            <a:fillRect/>
          </a:stretch>
        </p:blipFill>
        <p:spPr>
          <a:xfrm>
            <a:off x="6612778" y="3145278"/>
            <a:ext cx="17301859" cy="9036890"/>
          </a:xfrm>
          <a:prstGeom prst="rect">
            <a:avLst/>
          </a:prstGeom>
        </p:spPr>
      </p:pic>
      <p:sp>
        <p:nvSpPr>
          <p:cNvPr id="4" name="TextBox 3">
            <a:extLst>
              <a:ext uri="{FF2B5EF4-FFF2-40B4-BE49-F238E27FC236}">
                <a16:creationId xmlns:a16="http://schemas.microsoft.com/office/drawing/2014/main" id="{82D9DD12-F51E-BE70-C99B-B032CE57A8A4}"/>
              </a:ext>
            </a:extLst>
          </p:cNvPr>
          <p:cNvSpPr txBox="1"/>
          <p:nvPr/>
        </p:nvSpPr>
        <p:spPr>
          <a:xfrm>
            <a:off x="756243" y="6320795"/>
            <a:ext cx="5856535" cy="2308324"/>
          </a:xfrm>
          <a:prstGeom prst="rect">
            <a:avLst/>
          </a:prstGeom>
          <a:noFill/>
        </p:spPr>
        <p:txBody>
          <a:bodyPr wrap="square" rtlCol="0">
            <a:spAutoFit/>
          </a:bodyPr>
          <a:lstStyle/>
          <a:p>
            <a:pPr defTabSz="1828434"/>
            <a:r>
              <a:rPr lang="en-US" sz="3600" dirty="0">
                <a:solidFill>
                  <a:prstClr val="white"/>
                </a:solidFill>
                <a:latin typeface="Arial"/>
              </a:rPr>
              <a:t>Obesity rates continue to grow, even over the past decade.</a:t>
            </a:r>
          </a:p>
          <a:p>
            <a:pPr defTabSz="1828434"/>
            <a:r>
              <a:rPr lang="en-US" sz="3600" dirty="0">
                <a:solidFill>
                  <a:prstClr val="white"/>
                </a:solidFill>
                <a:latin typeface="Arial"/>
              </a:rPr>
              <a:t> </a:t>
            </a:r>
          </a:p>
        </p:txBody>
      </p:sp>
      <p:sp>
        <p:nvSpPr>
          <p:cNvPr id="6" name="TextBox 5">
            <a:extLst>
              <a:ext uri="{FF2B5EF4-FFF2-40B4-BE49-F238E27FC236}">
                <a16:creationId xmlns:a16="http://schemas.microsoft.com/office/drawing/2014/main" id="{19269E7F-66FB-519F-6C2E-718AD3233EE2}"/>
              </a:ext>
            </a:extLst>
          </p:cNvPr>
          <p:cNvSpPr txBox="1"/>
          <p:nvPr/>
        </p:nvSpPr>
        <p:spPr>
          <a:xfrm>
            <a:off x="8001828" y="3320742"/>
            <a:ext cx="15171965" cy="646331"/>
          </a:xfrm>
          <a:prstGeom prst="rect">
            <a:avLst/>
          </a:prstGeom>
          <a:noFill/>
        </p:spPr>
        <p:txBody>
          <a:bodyPr wrap="square">
            <a:spAutoFit/>
          </a:bodyPr>
          <a:lstStyle/>
          <a:p>
            <a:pPr defTabSz="1828434"/>
            <a:r>
              <a:rPr lang="en-US" sz="3600" dirty="0">
                <a:solidFill>
                  <a:srgbClr val="9E489B">
                    <a:lumMod val="75000"/>
                  </a:srgbClr>
                </a:solidFill>
                <a:latin typeface="Arial"/>
              </a:rPr>
              <a:t>Prevalence of Obesity Among U.S. Adults by State 2011 vs 2021</a:t>
            </a:r>
          </a:p>
        </p:txBody>
      </p:sp>
      <p:sp>
        <p:nvSpPr>
          <p:cNvPr id="8" name="TextBox 7">
            <a:extLst>
              <a:ext uri="{FF2B5EF4-FFF2-40B4-BE49-F238E27FC236}">
                <a16:creationId xmlns:a16="http://schemas.microsoft.com/office/drawing/2014/main" id="{37BA421E-9E6E-6B56-8580-CAC5CC519DE3}"/>
              </a:ext>
            </a:extLst>
          </p:cNvPr>
          <p:cNvSpPr txBox="1"/>
          <p:nvPr/>
        </p:nvSpPr>
        <p:spPr>
          <a:xfrm>
            <a:off x="756243" y="4489936"/>
            <a:ext cx="5525429" cy="1200329"/>
          </a:xfrm>
          <a:prstGeom prst="rect">
            <a:avLst/>
          </a:prstGeom>
          <a:noFill/>
        </p:spPr>
        <p:txBody>
          <a:bodyPr wrap="square">
            <a:spAutoFit/>
          </a:bodyPr>
          <a:lstStyle/>
          <a:p>
            <a:pPr defTabSz="1828434"/>
            <a:r>
              <a:rPr lang="en-US" sz="3600" dirty="0">
                <a:solidFill>
                  <a:prstClr val="white"/>
                </a:solidFill>
                <a:latin typeface="Arial"/>
              </a:rPr>
              <a:t>42% of U.S. adults are obese.</a:t>
            </a:r>
            <a:endParaRPr lang="en-US" sz="3600" dirty="0">
              <a:solidFill>
                <a:srgbClr val="152F41"/>
              </a:solidFill>
              <a:latin typeface="Arial"/>
            </a:endParaRPr>
          </a:p>
        </p:txBody>
      </p:sp>
      <p:sp>
        <p:nvSpPr>
          <p:cNvPr id="9" name="TextBox 8">
            <a:extLst>
              <a:ext uri="{FF2B5EF4-FFF2-40B4-BE49-F238E27FC236}">
                <a16:creationId xmlns:a16="http://schemas.microsoft.com/office/drawing/2014/main" id="{0320BFCC-0C42-0B1A-973B-3A496A309250}"/>
              </a:ext>
            </a:extLst>
          </p:cNvPr>
          <p:cNvSpPr txBox="1"/>
          <p:nvPr/>
        </p:nvSpPr>
        <p:spPr>
          <a:xfrm>
            <a:off x="378009" y="519975"/>
            <a:ext cx="10427629" cy="2800767"/>
          </a:xfrm>
          <a:prstGeom prst="rect">
            <a:avLst/>
          </a:prstGeom>
          <a:noFill/>
        </p:spPr>
        <p:txBody>
          <a:bodyPr wrap="square" rtlCol="0">
            <a:spAutoFit/>
          </a:bodyPr>
          <a:lstStyle/>
          <a:p>
            <a:pPr defTabSz="1828434"/>
            <a:r>
              <a:rPr lang="en-US" sz="8800" dirty="0">
                <a:solidFill>
                  <a:srgbClr val="9E489B"/>
                </a:solidFill>
                <a:latin typeface="Arial Black" panose="020B0A04020102020204" pitchFamily="34" charset="0"/>
              </a:rPr>
              <a:t>Obesity Growth in the U.S.</a:t>
            </a:r>
          </a:p>
        </p:txBody>
      </p:sp>
    </p:spTree>
    <p:extLst>
      <p:ext uri="{BB962C8B-B14F-4D97-AF65-F5344CB8AC3E}">
        <p14:creationId xmlns:p14="http://schemas.microsoft.com/office/powerpoint/2010/main" val="4166823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BA421E-9E6E-6B56-8580-CAC5CC519DE3}"/>
              </a:ext>
            </a:extLst>
          </p:cNvPr>
          <p:cNvSpPr txBox="1"/>
          <p:nvPr/>
        </p:nvSpPr>
        <p:spPr>
          <a:xfrm>
            <a:off x="756242" y="3794076"/>
            <a:ext cx="5525429" cy="6186309"/>
          </a:xfrm>
          <a:prstGeom prst="rect">
            <a:avLst/>
          </a:prstGeom>
          <a:noFill/>
        </p:spPr>
        <p:txBody>
          <a:bodyPr wrap="square">
            <a:spAutoFit/>
          </a:bodyPr>
          <a:lstStyle/>
          <a:p>
            <a:pPr defTabSz="1828434"/>
            <a:r>
              <a:rPr lang="en-US" sz="3600" dirty="0">
                <a:solidFill>
                  <a:prstClr val="white"/>
                </a:solidFill>
                <a:latin typeface="Arial"/>
              </a:rPr>
              <a:t>Youth obesity rates are growing.</a:t>
            </a:r>
          </a:p>
          <a:p>
            <a:pPr defTabSz="1828434"/>
            <a:endParaRPr lang="en-US" sz="3600" dirty="0">
              <a:solidFill>
                <a:prstClr val="white"/>
              </a:solidFill>
              <a:latin typeface="Arial"/>
            </a:endParaRPr>
          </a:p>
          <a:p>
            <a:pPr defTabSz="1828434"/>
            <a:r>
              <a:rPr lang="en-US" sz="3600" dirty="0">
                <a:solidFill>
                  <a:prstClr val="white"/>
                </a:solidFill>
                <a:latin typeface="Arial"/>
              </a:rPr>
              <a:t>Obesity rates in China, India, and Nigeria are growing.</a:t>
            </a:r>
          </a:p>
          <a:p>
            <a:pPr defTabSz="1828434"/>
            <a:endParaRPr lang="en-US" sz="3600" dirty="0">
              <a:solidFill>
                <a:prstClr val="white"/>
              </a:solidFill>
              <a:latin typeface="Arial"/>
            </a:endParaRPr>
          </a:p>
          <a:p>
            <a:pPr defTabSz="1828434"/>
            <a:r>
              <a:rPr lang="en-US" sz="3600" b="1" dirty="0">
                <a:solidFill>
                  <a:srgbClr val="E3C3E2"/>
                </a:solidFill>
                <a:latin typeface="Arial"/>
              </a:rPr>
              <a:t>A staggering 43%</a:t>
            </a:r>
            <a:r>
              <a:rPr lang="en-US" sz="3600" dirty="0">
                <a:solidFill>
                  <a:srgbClr val="E3C3E2"/>
                </a:solidFill>
                <a:latin typeface="Arial"/>
              </a:rPr>
              <a:t> </a:t>
            </a:r>
            <a:r>
              <a:rPr lang="en-US" sz="3600" dirty="0">
                <a:solidFill>
                  <a:prstClr val="white"/>
                </a:solidFill>
                <a:latin typeface="Arial"/>
              </a:rPr>
              <a:t>of adults are now </a:t>
            </a:r>
            <a:r>
              <a:rPr lang="en-US" sz="3600" b="1" dirty="0">
                <a:solidFill>
                  <a:srgbClr val="E3C3E2"/>
                </a:solidFill>
                <a:latin typeface="Arial"/>
              </a:rPr>
              <a:t>overweight</a:t>
            </a:r>
            <a:r>
              <a:rPr lang="en-US" sz="3600" dirty="0">
                <a:solidFill>
                  <a:prstClr val="white"/>
                </a:solidFill>
                <a:latin typeface="Arial"/>
              </a:rPr>
              <a:t> or </a:t>
            </a:r>
            <a:r>
              <a:rPr lang="en-US" sz="3600" b="1" dirty="0">
                <a:solidFill>
                  <a:srgbClr val="E3C3E2"/>
                </a:solidFill>
                <a:latin typeface="Arial"/>
              </a:rPr>
              <a:t>obese</a:t>
            </a:r>
            <a:r>
              <a:rPr lang="en-US" sz="3600" dirty="0">
                <a:solidFill>
                  <a:prstClr val="white"/>
                </a:solidFill>
                <a:latin typeface="Arial"/>
              </a:rPr>
              <a:t>.</a:t>
            </a:r>
            <a:r>
              <a:rPr lang="en-US" sz="2800" baseline="30000" dirty="0">
                <a:solidFill>
                  <a:prstClr val="white"/>
                </a:solidFill>
                <a:latin typeface="Arial"/>
              </a:rPr>
              <a:t>1</a:t>
            </a:r>
            <a:endParaRPr lang="en-US" sz="2800" dirty="0">
              <a:solidFill>
                <a:prstClr val="white"/>
              </a:solidFill>
              <a:latin typeface="Arial"/>
            </a:endParaRPr>
          </a:p>
          <a:p>
            <a:pPr defTabSz="1828434"/>
            <a:endParaRPr lang="en-US" sz="3600" dirty="0">
              <a:solidFill>
                <a:srgbClr val="152F41"/>
              </a:solidFill>
              <a:latin typeface="Arial"/>
            </a:endParaRPr>
          </a:p>
        </p:txBody>
      </p:sp>
      <p:sp>
        <p:nvSpPr>
          <p:cNvPr id="9" name="TextBox 8">
            <a:extLst>
              <a:ext uri="{FF2B5EF4-FFF2-40B4-BE49-F238E27FC236}">
                <a16:creationId xmlns:a16="http://schemas.microsoft.com/office/drawing/2014/main" id="{0320BFCC-0C42-0B1A-973B-3A496A309250}"/>
              </a:ext>
            </a:extLst>
          </p:cNvPr>
          <p:cNvSpPr txBox="1"/>
          <p:nvPr/>
        </p:nvSpPr>
        <p:spPr>
          <a:xfrm>
            <a:off x="378009" y="519975"/>
            <a:ext cx="10427629" cy="2800767"/>
          </a:xfrm>
          <a:prstGeom prst="rect">
            <a:avLst/>
          </a:prstGeom>
          <a:noFill/>
        </p:spPr>
        <p:txBody>
          <a:bodyPr wrap="square" rtlCol="0">
            <a:spAutoFit/>
          </a:bodyPr>
          <a:lstStyle/>
          <a:p>
            <a:pPr defTabSz="1828434"/>
            <a:r>
              <a:rPr lang="en-US" sz="8800" dirty="0">
                <a:solidFill>
                  <a:srgbClr val="9E489B"/>
                </a:solidFill>
                <a:latin typeface="Arial Black" panose="020B0A04020102020204" pitchFamily="34" charset="0"/>
              </a:rPr>
              <a:t>Worldwide Obesity Growth</a:t>
            </a:r>
          </a:p>
        </p:txBody>
      </p:sp>
      <p:pic>
        <p:nvPicPr>
          <p:cNvPr id="5" name="Picture 4">
            <a:extLst>
              <a:ext uri="{FF2B5EF4-FFF2-40B4-BE49-F238E27FC236}">
                <a16:creationId xmlns:a16="http://schemas.microsoft.com/office/drawing/2014/main" id="{05256ACC-B133-3FDD-69D1-1C6EF7550248}"/>
              </a:ext>
            </a:extLst>
          </p:cNvPr>
          <p:cNvPicPr>
            <a:picLocks noChangeAspect="1"/>
          </p:cNvPicPr>
          <p:nvPr/>
        </p:nvPicPr>
        <p:blipFill>
          <a:blip r:embed="rId2"/>
          <a:stretch>
            <a:fillRect/>
          </a:stretch>
        </p:blipFill>
        <p:spPr>
          <a:xfrm>
            <a:off x="6281672" y="3305718"/>
            <a:ext cx="17346087" cy="7282708"/>
          </a:xfrm>
          <a:prstGeom prst="rect">
            <a:avLst/>
          </a:prstGeom>
        </p:spPr>
      </p:pic>
      <p:sp>
        <p:nvSpPr>
          <p:cNvPr id="7" name="TextBox 6">
            <a:extLst>
              <a:ext uri="{FF2B5EF4-FFF2-40B4-BE49-F238E27FC236}">
                <a16:creationId xmlns:a16="http://schemas.microsoft.com/office/drawing/2014/main" id="{C92EC104-B710-0858-AE32-CC9414711691}"/>
              </a:ext>
            </a:extLst>
          </p:cNvPr>
          <p:cNvSpPr txBox="1"/>
          <p:nvPr/>
        </p:nvSpPr>
        <p:spPr>
          <a:xfrm>
            <a:off x="6281671" y="10720866"/>
            <a:ext cx="17346087" cy="923330"/>
          </a:xfrm>
          <a:prstGeom prst="rect">
            <a:avLst/>
          </a:prstGeom>
          <a:noFill/>
        </p:spPr>
        <p:txBody>
          <a:bodyPr wrap="square">
            <a:spAutoFit/>
          </a:bodyPr>
          <a:lstStyle/>
          <a:p>
            <a:pPr algn="just" defTabSz="1828434"/>
            <a:r>
              <a:rPr lang="en-US" sz="1800" i="1" dirty="0">
                <a:solidFill>
                  <a:prstClr val="white"/>
                </a:solidFill>
                <a:latin typeface="Avenir Next LT Pro" panose="020B0504020202020204" pitchFamily="34" charset="0"/>
              </a:rPr>
              <a:t>Source: LHS - NCD-</a:t>
            </a:r>
            <a:r>
              <a:rPr lang="en-US" sz="1800" i="1" dirty="0" err="1">
                <a:solidFill>
                  <a:prstClr val="white"/>
                </a:solidFill>
                <a:latin typeface="Avenir Next LT Pro" panose="020B0504020202020204" pitchFamily="34" charset="0"/>
              </a:rPr>
              <a:t>RisC</a:t>
            </a:r>
            <a:r>
              <a:rPr lang="en-US" sz="1800" i="1" dirty="0">
                <a:solidFill>
                  <a:prstClr val="white"/>
                </a:solidFill>
                <a:latin typeface="Avenir Next LT Pro" panose="020B0504020202020204" pitchFamily="34" charset="0"/>
              </a:rPr>
              <a:t> 2017, World Obesity Atlas March 2023, United Nations (UN) World Population Prospects 2022. RHS - Overweight defined as BMI greater than 25. Estimates are age-standardized and for both sexes ; source: ourworldindata.org. </a:t>
            </a:r>
          </a:p>
          <a:p>
            <a:pPr algn="just" defTabSz="1828434"/>
            <a:r>
              <a:rPr lang="en-US" sz="1800" i="1" dirty="0">
                <a:solidFill>
                  <a:prstClr val="white"/>
                </a:solidFill>
                <a:latin typeface="Arial Narrow" panose="020B0606020202030204" pitchFamily="34" charset="0"/>
              </a:rPr>
              <a:t>1 WHO, “One in eight people now living with obesity,” March 1, 2024, https://www.who.int/news/item/01-03-2024-one-in-eight-people- are-now-living-with-obesity.</a:t>
            </a:r>
            <a:endParaRPr lang="en-US" sz="1800" i="1" dirty="0">
              <a:solidFill>
                <a:prstClr val="white"/>
              </a:solidFill>
              <a:latin typeface="Arial"/>
            </a:endParaRPr>
          </a:p>
        </p:txBody>
      </p:sp>
    </p:spTree>
    <p:extLst>
      <p:ext uri="{BB962C8B-B14F-4D97-AF65-F5344CB8AC3E}">
        <p14:creationId xmlns:p14="http://schemas.microsoft.com/office/powerpoint/2010/main" val="33062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D3F18-0B61-4C9E-495F-AD78E16C6266}"/>
              </a:ext>
            </a:extLst>
          </p:cNvPr>
          <p:cNvSpPr txBox="1"/>
          <p:nvPr/>
        </p:nvSpPr>
        <p:spPr>
          <a:xfrm>
            <a:off x="798941" y="912317"/>
            <a:ext cx="7757684" cy="5509200"/>
          </a:xfrm>
          <a:prstGeom prst="rect">
            <a:avLst/>
          </a:prstGeom>
          <a:noFill/>
        </p:spPr>
        <p:txBody>
          <a:bodyPr wrap="square" rtlCol="0">
            <a:spAutoFit/>
          </a:bodyPr>
          <a:lstStyle/>
          <a:p>
            <a:pPr defTabSz="1828434"/>
            <a:r>
              <a:rPr lang="en-US" sz="8800">
                <a:solidFill>
                  <a:srgbClr val="9E489B"/>
                </a:solidFill>
                <a:latin typeface="Arial Black" panose="020B0A04020102020204" pitchFamily="34" charset="0"/>
              </a:rPr>
              <a:t>Weight Loss, Investors Gain</a:t>
            </a:r>
          </a:p>
        </p:txBody>
      </p:sp>
      <p:sp>
        <p:nvSpPr>
          <p:cNvPr id="4" name="TextBox 3">
            <a:extLst>
              <a:ext uri="{FF2B5EF4-FFF2-40B4-BE49-F238E27FC236}">
                <a16:creationId xmlns:a16="http://schemas.microsoft.com/office/drawing/2014/main" id="{EE1FD5B7-1179-8CAB-F8C0-727496C66DB4}"/>
              </a:ext>
            </a:extLst>
          </p:cNvPr>
          <p:cNvSpPr txBox="1"/>
          <p:nvPr/>
        </p:nvSpPr>
        <p:spPr>
          <a:xfrm>
            <a:off x="798941" y="6883405"/>
            <a:ext cx="6176534" cy="3046988"/>
          </a:xfrm>
          <a:prstGeom prst="rect">
            <a:avLst/>
          </a:prstGeom>
          <a:noFill/>
        </p:spPr>
        <p:txBody>
          <a:bodyPr wrap="square">
            <a:spAutoFit/>
          </a:bodyPr>
          <a:lstStyle/>
          <a:p>
            <a:pPr defTabSz="1828434"/>
            <a:r>
              <a:rPr lang="en-US" sz="4800" i="1">
                <a:solidFill>
                  <a:prstClr val="white"/>
                </a:solidFill>
                <a:latin typeface="Times New Roman"/>
              </a:rPr>
              <a:t>The Investment Opportunity Presented by Weight Loss Treatment Innovations</a:t>
            </a:r>
          </a:p>
        </p:txBody>
      </p:sp>
      <p:sp>
        <p:nvSpPr>
          <p:cNvPr id="6" name="TextBox 5">
            <a:extLst>
              <a:ext uri="{FF2B5EF4-FFF2-40B4-BE49-F238E27FC236}">
                <a16:creationId xmlns:a16="http://schemas.microsoft.com/office/drawing/2014/main" id="{98A262B5-C860-DDCF-807A-084E07D208C0}"/>
              </a:ext>
            </a:extLst>
          </p:cNvPr>
          <p:cNvSpPr txBox="1"/>
          <p:nvPr/>
        </p:nvSpPr>
        <p:spPr>
          <a:xfrm>
            <a:off x="8508604" y="2230256"/>
            <a:ext cx="14541186" cy="954107"/>
          </a:xfrm>
          <a:prstGeom prst="rect">
            <a:avLst/>
          </a:prstGeom>
          <a:noFill/>
        </p:spPr>
        <p:txBody>
          <a:bodyPr wrap="square">
            <a:spAutoFit/>
          </a:bodyPr>
          <a:lstStyle/>
          <a:p>
            <a:pPr defTabSz="1828434"/>
            <a:r>
              <a:rPr lang="en-US" sz="2800" dirty="0">
                <a:solidFill>
                  <a:prstClr val="white"/>
                </a:solidFill>
                <a:latin typeface="Arial"/>
              </a:rPr>
              <a:t>Recently, the global market for anti-obesity medications (AOMs) reached $6 billion on an annualized basis.</a:t>
            </a:r>
          </a:p>
        </p:txBody>
      </p:sp>
      <p:sp>
        <p:nvSpPr>
          <p:cNvPr id="7" name="TextBox 6">
            <a:extLst>
              <a:ext uri="{FF2B5EF4-FFF2-40B4-BE49-F238E27FC236}">
                <a16:creationId xmlns:a16="http://schemas.microsoft.com/office/drawing/2014/main" id="{8180C2A1-A9FF-B677-D12C-958FE828188D}"/>
              </a:ext>
            </a:extLst>
          </p:cNvPr>
          <p:cNvSpPr txBox="1"/>
          <p:nvPr/>
        </p:nvSpPr>
        <p:spPr>
          <a:xfrm>
            <a:off x="8508604" y="11224135"/>
            <a:ext cx="14541186" cy="523220"/>
          </a:xfrm>
          <a:prstGeom prst="rect">
            <a:avLst/>
          </a:prstGeom>
          <a:noFill/>
        </p:spPr>
        <p:txBody>
          <a:bodyPr wrap="square">
            <a:spAutoFit/>
          </a:bodyPr>
          <a:lstStyle/>
          <a:p>
            <a:pPr defTabSz="1828434"/>
            <a:r>
              <a:rPr lang="en-US" sz="2800" dirty="0">
                <a:solidFill>
                  <a:prstClr val="white"/>
                </a:solidFill>
                <a:latin typeface="Arial"/>
              </a:rPr>
              <a:t>Remarkably, by 2030, it could grow by more than 21 times to $130B.</a:t>
            </a:r>
          </a:p>
        </p:txBody>
      </p:sp>
      <p:sp>
        <p:nvSpPr>
          <p:cNvPr id="5" name="TextBox 4">
            <a:extLst>
              <a:ext uri="{FF2B5EF4-FFF2-40B4-BE49-F238E27FC236}">
                <a16:creationId xmlns:a16="http://schemas.microsoft.com/office/drawing/2014/main" id="{B56C855C-9E47-4B2B-53AE-F9CC59F448F4}"/>
              </a:ext>
            </a:extLst>
          </p:cNvPr>
          <p:cNvSpPr txBox="1"/>
          <p:nvPr/>
        </p:nvSpPr>
        <p:spPr>
          <a:xfrm>
            <a:off x="10813415" y="10390998"/>
            <a:ext cx="12192000" cy="369332"/>
          </a:xfrm>
          <a:prstGeom prst="rect">
            <a:avLst/>
          </a:prstGeom>
          <a:noFill/>
        </p:spPr>
        <p:txBody>
          <a:bodyPr wrap="square">
            <a:spAutoFit/>
          </a:bodyPr>
          <a:lstStyle/>
          <a:p>
            <a:pPr defTabSz="1828434"/>
            <a:r>
              <a:rPr lang="en-US" sz="1800" i="1">
                <a:solidFill>
                  <a:srgbClr val="F4F4F4">
                    <a:lumMod val="75000"/>
                  </a:srgbClr>
                </a:solidFill>
                <a:latin typeface="Arial"/>
              </a:rPr>
              <a:t>CAGR is the compound annual growth rate.</a:t>
            </a:r>
          </a:p>
        </p:txBody>
      </p:sp>
      <p:pic>
        <p:nvPicPr>
          <p:cNvPr id="8" name="Picture 7" descr="A graph showing the cost of weight loss&#10;&#10;Description automatically generated">
            <a:extLst>
              <a:ext uri="{FF2B5EF4-FFF2-40B4-BE49-F238E27FC236}">
                <a16:creationId xmlns:a16="http://schemas.microsoft.com/office/drawing/2014/main" id="{15D599AD-2139-CE54-0995-CE969D922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626" y="3184363"/>
            <a:ext cx="15243473" cy="7977417"/>
          </a:xfrm>
          <a:prstGeom prst="rect">
            <a:avLst/>
          </a:prstGeom>
        </p:spPr>
      </p:pic>
      <p:sp>
        <p:nvSpPr>
          <p:cNvPr id="9" name="TextBox 8">
            <a:extLst>
              <a:ext uri="{FF2B5EF4-FFF2-40B4-BE49-F238E27FC236}">
                <a16:creationId xmlns:a16="http://schemas.microsoft.com/office/drawing/2014/main" id="{8348445F-51BF-7C61-65F9-75FFB7136D44}"/>
              </a:ext>
            </a:extLst>
          </p:cNvPr>
          <p:cNvSpPr txBox="1"/>
          <p:nvPr/>
        </p:nvSpPr>
        <p:spPr>
          <a:xfrm>
            <a:off x="8508604" y="11654222"/>
            <a:ext cx="12187236" cy="400110"/>
          </a:xfrm>
          <a:prstGeom prst="rect">
            <a:avLst/>
          </a:prstGeom>
          <a:noFill/>
        </p:spPr>
        <p:txBody>
          <a:bodyPr wrap="square">
            <a:spAutoFit/>
          </a:bodyPr>
          <a:lstStyle/>
          <a:p>
            <a:pPr algn="just" defTabSz="1828434"/>
            <a:r>
              <a:rPr lang="en-US" sz="2000" i="1" dirty="0">
                <a:solidFill>
                  <a:prstClr val="white"/>
                </a:solidFill>
                <a:latin typeface="Avenir Next LT Pro" panose="020B0504020202020204" pitchFamily="34" charset="0"/>
              </a:rPr>
              <a:t>CAGR is the compound annual growth rate</a:t>
            </a:r>
          </a:p>
        </p:txBody>
      </p:sp>
    </p:spTree>
    <p:extLst>
      <p:ext uri="{BB962C8B-B14F-4D97-AF65-F5344CB8AC3E}">
        <p14:creationId xmlns:p14="http://schemas.microsoft.com/office/powerpoint/2010/main" val="422143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C069CB00-B589-4B94-D6CE-19AD6B6AF58D}"/>
              </a:ext>
            </a:extLst>
          </p:cNvPr>
          <p:cNvSpPr txBox="1">
            <a:spLocks/>
          </p:cNvSpPr>
          <p:nvPr/>
        </p:nvSpPr>
        <p:spPr>
          <a:xfrm>
            <a:off x="655656" y="849395"/>
            <a:ext cx="7647457" cy="3049122"/>
          </a:xfrm>
          <a:prstGeom prst="rect">
            <a:avLst/>
          </a:prstGeom>
        </p:spPr>
        <p:txBody>
          <a:bodyPr vert="horz" lIns="91440" tIns="45720" rIns="91440" bIns="45720"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GT America Lt" pitchFamily="2" charset="77"/>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GT America Lt" pitchFamily="2" charset="77"/>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GT America Lt" pitchFamily="2" charset="77"/>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None/>
            </a:pPr>
            <a:r>
              <a:rPr lang="en-US" sz="8800">
                <a:solidFill>
                  <a:srgbClr val="9E489B"/>
                </a:solidFill>
                <a:latin typeface="Arial Black" panose="020B0A04020102020204" pitchFamily="34" charset="0"/>
                <a:cs typeface="Times New Roman"/>
              </a:rPr>
              <a:t>GLP-1s Weight Loss Medicines</a:t>
            </a:r>
          </a:p>
        </p:txBody>
      </p:sp>
      <p:pic>
        <p:nvPicPr>
          <p:cNvPr id="6" name="Picture 5">
            <a:extLst>
              <a:ext uri="{FF2B5EF4-FFF2-40B4-BE49-F238E27FC236}">
                <a16:creationId xmlns:a16="http://schemas.microsoft.com/office/drawing/2014/main" id="{AB7F1D19-329C-C667-ED1F-5CABBD979057}"/>
              </a:ext>
            </a:extLst>
          </p:cNvPr>
          <p:cNvPicPr>
            <a:picLocks noChangeAspect="1"/>
          </p:cNvPicPr>
          <p:nvPr/>
        </p:nvPicPr>
        <p:blipFill>
          <a:blip r:embed="rId2"/>
          <a:stretch>
            <a:fillRect/>
          </a:stretch>
        </p:blipFill>
        <p:spPr>
          <a:xfrm>
            <a:off x="1121719" y="6030732"/>
            <a:ext cx="8876201" cy="4995862"/>
          </a:xfrm>
          <a:prstGeom prst="rect">
            <a:avLst/>
          </a:prstGeom>
        </p:spPr>
      </p:pic>
      <p:pic>
        <p:nvPicPr>
          <p:cNvPr id="7" name="Picture 6">
            <a:extLst>
              <a:ext uri="{FF2B5EF4-FFF2-40B4-BE49-F238E27FC236}">
                <a16:creationId xmlns:a16="http://schemas.microsoft.com/office/drawing/2014/main" id="{6A0B9C99-C231-F5B6-8BD8-0243CEEFA97D}"/>
              </a:ext>
            </a:extLst>
          </p:cNvPr>
          <p:cNvPicPr>
            <a:picLocks noChangeAspect="1"/>
          </p:cNvPicPr>
          <p:nvPr/>
        </p:nvPicPr>
        <p:blipFill>
          <a:blip r:embed="rId3"/>
          <a:stretch>
            <a:fillRect/>
          </a:stretch>
        </p:blipFill>
        <p:spPr>
          <a:xfrm>
            <a:off x="11373153" y="723424"/>
            <a:ext cx="9415474" cy="5307308"/>
          </a:xfrm>
          <a:prstGeom prst="rect">
            <a:avLst/>
          </a:prstGeom>
        </p:spPr>
      </p:pic>
      <p:pic>
        <p:nvPicPr>
          <p:cNvPr id="1028" name="Picture 4" descr="Dosing &amp; Prescribing | Ozempic® (semaglutide) injection 0.5 mg, 1 mg, or 2  mg">
            <a:extLst>
              <a:ext uri="{FF2B5EF4-FFF2-40B4-BE49-F238E27FC236}">
                <a16:creationId xmlns:a16="http://schemas.microsoft.com/office/drawing/2014/main" id="{5E710726-9333-7D6A-AAD0-1A970DDF2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477" y="5628343"/>
            <a:ext cx="17530827" cy="5800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A4921B-D316-E8EF-0E7F-553FD9758097}"/>
              </a:ext>
            </a:extLst>
          </p:cNvPr>
          <p:cNvSpPr txBox="1"/>
          <p:nvPr/>
        </p:nvSpPr>
        <p:spPr>
          <a:xfrm>
            <a:off x="655656" y="11228928"/>
            <a:ext cx="12187236" cy="400110"/>
          </a:xfrm>
          <a:prstGeom prst="rect">
            <a:avLst/>
          </a:prstGeom>
          <a:noFill/>
        </p:spPr>
        <p:txBody>
          <a:bodyPr wrap="square">
            <a:spAutoFit/>
          </a:bodyPr>
          <a:lstStyle/>
          <a:p>
            <a:pPr algn="just" defTabSz="1828434"/>
            <a:r>
              <a:rPr lang="en-US" sz="2000" i="1" dirty="0">
                <a:solidFill>
                  <a:prstClr val="white"/>
                </a:solidFill>
                <a:latin typeface="Avenir Next LT Pro" panose="020B0504020202020204" pitchFamily="34" charset="0"/>
              </a:rPr>
              <a:t>For illustrative purposes only.</a:t>
            </a:r>
          </a:p>
        </p:txBody>
      </p:sp>
    </p:spTree>
    <p:extLst>
      <p:ext uri="{BB962C8B-B14F-4D97-AF65-F5344CB8AC3E}">
        <p14:creationId xmlns:p14="http://schemas.microsoft.com/office/powerpoint/2010/main" val="248589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C069CB00-B589-4B94-D6CE-19AD6B6AF58D}"/>
              </a:ext>
            </a:extLst>
          </p:cNvPr>
          <p:cNvSpPr txBox="1">
            <a:spLocks/>
          </p:cNvSpPr>
          <p:nvPr/>
        </p:nvSpPr>
        <p:spPr>
          <a:xfrm>
            <a:off x="655656" y="849395"/>
            <a:ext cx="6885744" cy="3049122"/>
          </a:xfrm>
          <a:prstGeom prst="rect">
            <a:avLst/>
          </a:prstGeom>
        </p:spPr>
        <p:txBody>
          <a:bodyPr vert="horz" lIns="91440" tIns="45720" rIns="91440" bIns="45720"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GT America Lt" pitchFamily="2" charset="77"/>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GT America Lt" pitchFamily="2" charset="77"/>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GT America Lt" pitchFamily="2" charset="77"/>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None/>
            </a:pPr>
            <a:r>
              <a:rPr lang="en-US" sz="8000" dirty="0">
                <a:solidFill>
                  <a:srgbClr val="9E489B"/>
                </a:solidFill>
                <a:latin typeface="Arial Black" panose="020B0A04020102020204" pitchFamily="34" charset="0"/>
                <a:cs typeface="Times New Roman"/>
              </a:rPr>
              <a:t>Demand Continues to Grow</a:t>
            </a:r>
          </a:p>
        </p:txBody>
      </p:sp>
      <p:pic>
        <p:nvPicPr>
          <p:cNvPr id="3" name="Picture 2">
            <a:extLst>
              <a:ext uri="{FF2B5EF4-FFF2-40B4-BE49-F238E27FC236}">
                <a16:creationId xmlns:a16="http://schemas.microsoft.com/office/drawing/2014/main" id="{F9378227-2529-F5AC-AED4-2A3501AECD9D}"/>
              </a:ext>
            </a:extLst>
          </p:cNvPr>
          <p:cNvPicPr>
            <a:picLocks noChangeAspect="1"/>
          </p:cNvPicPr>
          <p:nvPr/>
        </p:nvPicPr>
        <p:blipFill>
          <a:blip r:embed="rId2"/>
          <a:stretch>
            <a:fillRect/>
          </a:stretch>
        </p:blipFill>
        <p:spPr>
          <a:xfrm>
            <a:off x="6854657" y="2373957"/>
            <a:ext cx="16873689" cy="7920667"/>
          </a:xfrm>
          <a:prstGeom prst="rect">
            <a:avLst/>
          </a:prstGeom>
        </p:spPr>
      </p:pic>
      <p:sp>
        <p:nvSpPr>
          <p:cNvPr id="4" name="TextBox 3">
            <a:extLst>
              <a:ext uri="{FF2B5EF4-FFF2-40B4-BE49-F238E27FC236}">
                <a16:creationId xmlns:a16="http://schemas.microsoft.com/office/drawing/2014/main" id="{AC1BA0AF-268F-7CF4-BF9B-CAD6E91543B9}"/>
              </a:ext>
            </a:extLst>
          </p:cNvPr>
          <p:cNvSpPr txBox="1"/>
          <p:nvPr/>
        </p:nvSpPr>
        <p:spPr>
          <a:xfrm>
            <a:off x="6693203" y="10588426"/>
            <a:ext cx="12182166" cy="923330"/>
          </a:xfrm>
          <a:prstGeom prst="rect">
            <a:avLst/>
          </a:prstGeom>
          <a:noFill/>
        </p:spPr>
        <p:txBody>
          <a:bodyPr wrap="square">
            <a:spAutoFit/>
          </a:bodyPr>
          <a:lstStyle/>
          <a:p>
            <a:pPr algn="just" defTabSz="1828434"/>
            <a:r>
              <a:rPr lang="en-US" sz="1800" i="1" dirty="0">
                <a:solidFill>
                  <a:prstClr val="white"/>
                </a:solidFill>
                <a:latin typeface="Avenir Next LT Pro" panose="020B0504020202020204" pitchFamily="34" charset="0"/>
              </a:rPr>
              <a:t>Source: Google Search Trends for “Ozempic”, Worldwide ; 1STAT/Harris Poll survey “Obesity and Weight Loss Meds.: Attitudes and Interest”. Ozempic is an off-label use for obesity, which is FDA approved for Type II diabetes but not for obesity. A similar drug, high dose </a:t>
            </a:r>
            <a:r>
              <a:rPr lang="en-US" sz="1800" i="1" dirty="0" err="1">
                <a:solidFill>
                  <a:prstClr val="white"/>
                </a:solidFill>
                <a:latin typeface="Avenir Next LT Pro" panose="020B0504020202020204" pitchFamily="34" charset="0"/>
              </a:rPr>
              <a:t>semaglutide</a:t>
            </a:r>
            <a:r>
              <a:rPr lang="en-US" sz="1800" i="1" dirty="0">
                <a:solidFill>
                  <a:prstClr val="white"/>
                </a:solidFill>
                <a:latin typeface="Avenir Next LT Pro" panose="020B0504020202020204" pitchFamily="34" charset="0"/>
              </a:rPr>
              <a:t>, or </a:t>
            </a:r>
            <a:r>
              <a:rPr lang="en-US" sz="1800" i="1" dirty="0" err="1">
                <a:solidFill>
                  <a:prstClr val="white"/>
                </a:solidFill>
                <a:latin typeface="Avenir Next LT Pro" panose="020B0504020202020204" pitchFamily="34" charset="0"/>
              </a:rPr>
              <a:t>Wegovy</a:t>
            </a:r>
            <a:r>
              <a:rPr lang="en-US" sz="1800" i="1" dirty="0">
                <a:solidFill>
                  <a:prstClr val="white"/>
                </a:solidFill>
                <a:latin typeface="Avenir Next LT Pro" panose="020B0504020202020204" pitchFamily="34" charset="0"/>
              </a:rPr>
              <a:t>, was approved for obesity in 2021. </a:t>
            </a:r>
            <a:endParaRPr lang="en-US" sz="1800" i="1" dirty="0">
              <a:solidFill>
                <a:prstClr val="white"/>
              </a:solidFill>
              <a:latin typeface="Arial"/>
            </a:endParaRPr>
          </a:p>
        </p:txBody>
      </p:sp>
    </p:spTree>
    <p:extLst>
      <p:ext uri="{BB962C8B-B14F-4D97-AF65-F5344CB8AC3E}">
        <p14:creationId xmlns:p14="http://schemas.microsoft.com/office/powerpoint/2010/main" val="43740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C069CB00-B589-4B94-D6CE-19AD6B6AF58D}"/>
              </a:ext>
            </a:extLst>
          </p:cNvPr>
          <p:cNvSpPr txBox="1">
            <a:spLocks/>
          </p:cNvSpPr>
          <p:nvPr/>
        </p:nvSpPr>
        <p:spPr>
          <a:xfrm>
            <a:off x="655655" y="849395"/>
            <a:ext cx="8904476" cy="3049122"/>
          </a:xfrm>
          <a:prstGeom prst="rect">
            <a:avLst/>
          </a:prstGeom>
        </p:spPr>
        <p:txBody>
          <a:bodyPr vert="horz" lIns="91440" tIns="45720" rIns="91440" bIns="45720"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b="0" i="0" kern="1200">
                <a:solidFill>
                  <a:schemeClr val="tx1"/>
                </a:solidFill>
                <a:latin typeface="+mn-lt"/>
                <a:ea typeface="GT America Lt" pitchFamily="2" charset="77"/>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mn-lt"/>
                <a:ea typeface="GT America Lt" pitchFamily="2" charset="77"/>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n-lt"/>
                <a:ea typeface="GT America Lt" pitchFamily="2" charset="77"/>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mn-lt"/>
                <a:ea typeface="GT America Lt" pitchFamily="2" charset="77"/>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None/>
            </a:pPr>
            <a:r>
              <a:rPr lang="en-US" sz="8800">
                <a:solidFill>
                  <a:srgbClr val="9E489B"/>
                </a:solidFill>
                <a:latin typeface="Arial Black" panose="020B0A04020102020204" pitchFamily="34" charset="0"/>
                <a:cs typeface="Times New Roman"/>
              </a:rPr>
              <a:t>Weight Loss Innovation</a:t>
            </a:r>
            <a:endParaRPr lang="en-US" sz="8800" dirty="0">
              <a:solidFill>
                <a:srgbClr val="9E489B"/>
              </a:solidFill>
              <a:latin typeface="Arial Black" panose="020B0A04020102020204" pitchFamily="34" charset="0"/>
              <a:cs typeface="Times New Roman"/>
            </a:endParaRPr>
          </a:p>
        </p:txBody>
      </p:sp>
      <p:sp>
        <p:nvSpPr>
          <p:cNvPr id="8" name="TextBox 7">
            <a:extLst>
              <a:ext uri="{FF2B5EF4-FFF2-40B4-BE49-F238E27FC236}">
                <a16:creationId xmlns:a16="http://schemas.microsoft.com/office/drawing/2014/main" id="{834A3BE0-BAA3-420A-0F61-F55B7D29EE66}"/>
              </a:ext>
            </a:extLst>
          </p:cNvPr>
          <p:cNvSpPr txBox="1"/>
          <p:nvPr/>
        </p:nvSpPr>
        <p:spPr>
          <a:xfrm>
            <a:off x="834075" y="4554506"/>
            <a:ext cx="5010900" cy="5262979"/>
          </a:xfrm>
          <a:prstGeom prst="rect">
            <a:avLst/>
          </a:prstGeom>
          <a:noFill/>
        </p:spPr>
        <p:txBody>
          <a:bodyPr wrap="square">
            <a:spAutoFit/>
          </a:bodyPr>
          <a:lstStyle/>
          <a:p>
            <a:pPr defTabSz="914217">
              <a:defRPr/>
            </a:pPr>
            <a:r>
              <a:rPr lang="en-US" sz="4800" i="1">
                <a:solidFill>
                  <a:prstClr val="white"/>
                </a:solidFill>
                <a:latin typeface="Times New Roman"/>
              </a:rPr>
              <a:t>Innovation in weight loss is accelerating producing drastic results, especially in combination agents </a:t>
            </a:r>
            <a:endParaRPr lang="en-US" sz="4800" i="1" dirty="0">
              <a:solidFill>
                <a:prstClr val="white"/>
              </a:solidFill>
              <a:latin typeface="Times New Roman"/>
            </a:endParaRPr>
          </a:p>
        </p:txBody>
      </p:sp>
      <p:pic>
        <p:nvPicPr>
          <p:cNvPr id="10" name="Picture 9">
            <a:extLst>
              <a:ext uri="{FF2B5EF4-FFF2-40B4-BE49-F238E27FC236}">
                <a16:creationId xmlns:a16="http://schemas.microsoft.com/office/drawing/2014/main" id="{EB5E2F20-E8B1-AB8C-6B39-548D7C2721EE}"/>
              </a:ext>
            </a:extLst>
          </p:cNvPr>
          <p:cNvPicPr>
            <a:picLocks noChangeAspect="1"/>
          </p:cNvPicPr>
          <p:nvPr/>
        </p:nvPicPr>
        <p:blipFill>
          <a:blip r:embed="rId3"/>
          <a:stretch>
            <a:fillRect/>
          </a:stretch>
        </p:blipFill>
        <p:spPr>
          <a:xfrm>
            <a:off x="6514785" y="4027459"/>
            <a:ext cx="16618173" cy="7624808"/>
          </a:xfrm>
          <a:prstGeom prst="rect">
            <a:avLst/>
          </a:prstGeom>
        </p:spPr>
      </p:pic>
      <p:sp>
        <p:nvSpPr>
          <p:cNvPr id="12" name="TextBox 11">
            <a:extLst>
              <a:ext uri="{FF2B5EF4-FFF2-40B4-BE49-F238E27FC236}">
                <a16:creationId xmlns:a16="http://schemas.microsoft.com/office/drawing/2014/main" id="{67B8AB2B-BF7A-4ED1-7087-1A2302BFF7F9}"/>
              </a:ext>
            </a:extLst>
          </p:cNvPr>
          <p:cNvSpPr txBox="1"/>
          <p:nvPr/>
        </p:nvSpPr>
        <p:spPr>
          <a:xfrm>
            <a:off x="6514784" y="11781209"/>
            <a:ext cx="12182166" cy="369332"/>
          </a:xfrm>
          <a:prstGeom prst="rect">
            <a:avLst/>
          </a:prstGeom>
          <a:noFill/>
        </p:spPr>
        <p:txBody>
          <a:bodyPr wrap="square">
            <a:spAutoFit/>
          </a:bodyPr>
          <a:lstStyle/>
          <a:p>
            <a:pPr algn="just" defTabSz="1828434"/>
            <a:r>
              <a:rPr lang="en-US" sz="1800" i="1" dirty="0">
                <a:solidFill>
                  <a:prstClr val="white"/>
                </a:solidFill>
                <a:latin typeface="Arial"/>
              </a:rPr>
              <a:t>Stifel, healthcare, “Obesity drug review”, market update July 1</a:t>
            </a:r>
            <a:r>
              <a:rPr lang="en-US" sz="1800" i="1" baseline="30000" dirty="0">
                <a:solidFill>
                  <a:prstClr val="white"/>
                </a:solidFill>
                <a:latin typeface="Arial"/>
              </a:rPr>
              <a:t>st</a:t>
            </a:r>
            <a:r>
              <a:rPr lang="en-US" sz="1800" i="1" dirty="0">
                <a:solidFill>
                  <a:prstClr val="white"/>
                </a:solidFill>
                <a:latin typeface="Arial"/>
              </a:rPr>
              <a:t>, 2023. </a:t>
            </a:r>
            <a:endParaRPr lang="en-US" sz="1800" dirty="0">
              <a:solidFill>
                <a:prstClr val="white"/>
              </a:solidFill>
              <a:latin typeface="Arial"/>
            </a:endParaRPr>
          </a:p>
        </p:txBody>
      </p:sp>
    </p:spTree>
    <p:extLst>
      <p:ext uri="{BB962C8B-B14F-4D97-AF65-F5344CB8AC3E}">
        <p14:creationId xmlns:p14="http://schemas.microsoft.com/office/powerpoint/2010/main" val="3313659685"/>
      </p:ext>
    </p:extLst>
  </p:cSld>
  <p:clrMapOvr>
    <a:masterClrMapping/>
  </p:clrMapOvr>
</p:sld>
</file>

<file path=ppt/theme/theme1.xml><?xml version="1.0" encoding="utf-8"?>
<a:theme xmlns:a="http://schemas.openxmlformats.org/drawingml/2006/main" name="MAIN MASTER">
  <a:themeElements>
    <a:clrScheme name="VettaFi Theme">
      <a:dk1>
        <a:srgbClr val="000000"/>
      </a:dk1>
      <a:lt1>
        <a:srgbClr val="FFFFFF"/>
      </a:lt1>
      <a:dk2>
        <a:srgbClr val="232323"/>
      </a:dk2>
      <a:lt2>
        <a:srgbClr val="F5F5F5"/>
      </a:lt2>
      <a:accent1>
        <a:srgbClr val="45338A"/>
      </a:accent1>
      <a:accent2>
        <a:srgbClr val="1DA3A7"/>
      </a:accent2>
      <a:accent3>
        <a:srgbClr val="9BB7E0"/>
      </a:accent3>
      <a:accent4>
        <a:srgbClr val="755FC4"/>
      </a:accent4>
      <a:accent5>
        <a:srgbClr val="5EDFE3"/>
      </a:accent5>
      <a:accent6>
        <a:srgbClr val="526DBE"/>
      </a:accent6>
      <a:hlink>
        <a:srgbClr val="1DA3A7"/>
      </a:hlink>
      <a:folHlink>
        <a:srgbClr val="8472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RT MASTER">
  <a:themeElements>
    <a:clrScheme name="Chart VettaFi">
      <a:dk1>
        <a:srgbClr val="000000"/>
      </a:dk1>
      <a:lt1>
        <a:srgbClr val="FFFFFF"/>
      </a:lt1>
      <a:dk2>
        <a:srgbClr val="232323"/>
      </a:dk2>
      <a:lt2>
        <a:srgbClr val="EDEAF0"/>
      </a:lt2>
      <a:accent1>
        <a:srgbClr val="45338A"/>
      </a:accent1>
      <a:accent2>
        <a:srgbClr val="AFA1E9"/>
      </a:accent2>
      <a:accent3>
        <a:srgbClr val="167A7D"/>
      </a:accent3>
      <a:accent4>
        <a:srgbClr val="5EDFE3"/>
      </a:accent4>
      <a:accent5>
        <a:srgbClr val="526DBE"/>
      </a:accent5>
      <a:accent6>
        <a:srgbClr val="9BB7E0"/>
      </a:accent6>
      <a:hlink>
        <a:srgbClr val="1DA4A8"/>
      </a:hlink>
      <a:folHlink>
        <a:srgbClr val="4533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Amplify ETFs">
      <a:dk1>
        <a:srgbClr val="152F41"/>
      </a:dk1>
      <a:lt1>
        <a:sysClr val="window" lastClr="FFFFFF"/>
      </a:lt1>
      <a:dk2>
        <a:srgbClr val="073E3B"/>
      </a:dk2>
      <a:lt2>
        <a:srgbClr val="F4F4F4"/>
      </a:lt2>
      <a:accent1>
        <a:srgbClr val="0080F5"/>
      </a:accent1>
      <a:accent2>
        <a:srgbClr val="00AEEF"/>
      </a:accent2>
      <a:accent3>
        <a:srgbClr val="00E0FF"/>
      </a:accent3>
      <a:accent4>
        <a:srgbClr val="9E489B"/>
      </a:accent4>
      <a:accent5>
        <a:srgbClr val="12F886"/>
      </a:accent5>
      <a:accent6>
        <a:srgbClr val="D7A9D6"/>
      </a:accent6>
      <a:hlink>
        <a:srgbClr val="C5FBFF"/>
      </a:hlink>
      <a:folHlink>
        <a:srgbClr val="FF968D"/>
      </a:folHlink>
    </a:clrScheme>
    <a:fontScheme name="Amplify PowerPoint Fon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A6EDC0B5B47340BCE2766F995BAFEB" ma:contentTypeVersion="15" ma:contentTypeDescription="Create a new document." ma:contentTypeScope="" ma:versionID="14aa8760389ed9de7001aaec98f66d4c">
  <xsd:schema xmlns:xsd="http://www.w3.org/2001/XMLSchema" xmlns:xs="http://www.w3.org/2001/XMLSchema" xmlns:p="http://schemas.microsoft.com/office/2006/metadata/properties" xmlns:ns2="efb5c344-726f-452d-8fbc-a8f5a5f8fc06" xmlns:ns3="f935dd88-fdcb-4994-9457-2005f3b29c00" targetNamespace="http://schemas.microsoft.com/office/2006/metadata/properties" ma:root="true" ma:fieldsID="30d9e1bceebf7d976744a524f057cd2e" ns2:_="" ns3:_="">
    <xsd:import namespace="efb5c344-726f-452d-8fbc-a8f5a5f8fc06"/>
    <xsd:import namespace="f935dd88-fdcb-4994-9457-2005f3b29c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5c344-726f-452d-8fbc-a8f5a5f8fc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5dc6df-6a3f-4642-bc70-0e5c77d1059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35dd88-fdcb-4994-9457-2005f3b29c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6058d8-fd29-4931-b12c-93e45c56ea9a}" ma:internalName="TaxCatchAll" ma:showField="CatchAllData" ma:web="f935dd88-fdcb-4994-9457-2005f3b29c0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935dd88-fdcb-4994-9457-2005f3b29c00" xsi:nil="true"/>
    <lcf76f155ced4ddcb4097134ff3c332f xmlns="efb5c344-726f-452d-8fbc-a8f5a5f8fc0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585C15-1079-43C2-80F0-BD0CB7ECF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b5c344-726f-452d-8fbc-a8f5a5f8fc06"/>
    <ds:schemaRef ds:uri="f935dd88-fdcb-4994-9457-2005f3b29c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483988-8EF4-486A-BEE4-0052546D0D33}">
  <ds:schemaRefs>
    <ds:schemaRef ds:uri="http://www.w3.org/XML/1998/namespace"/>
    <ds:schemaRef ds:uri="http://schemas.microsoft.com/office/2006/documentManagement/types"/>
    <ds:schemaRef ds:uri="http://schemas.microsoft.com/office/2006/metadata/properties"/>
    <ds:schemaRef ds:uri="1f87c40b-f8fb-4cce-bd27-4f1c8441c0d9"/>
    <ds:schemaRef ds:uri="http://purl.org/dc/terms/"/>
    <ds:schemaRef ds:uri="http://schemas.microsoft.com/office/infopath/2007/PartnerControls"/>
    <ds:schemaRef ds:uri="http://schemas.openxmlformats.org/package/2006/metadata/core-properties"/>
    <ds:schemaRef ds:uri="http://purl.org/dc/elements/1.1/"/>
    <ds:schemaRef ds:uri="http://purl.org/dc/dcmitype/"/>
    <ds:schemaRef ds:uri="2f341085-3fb1-4c59-aa04-995442dfcdf2"/>
    <ds:schemaRef ds:uri="f935dd88-fdcb-4994-9457-2005f3b29c00"/>
    <ds:schemaRef ds:uri="efb5c344-726f-452d-8fbc-a8f5a5f8fc06"/>
  </ds:schemaRefs>
</ds:datastoreItem>
</file>

<file path=customXml/itemProps3.xml><?xml version="1.0" encoding="utf-8"?>
<ds:datastoreItem xmlns:ds="http://schemas.openxmlformats.org/officeDocument/2006/customXml" ds:itemID="{5866CD25-DD8C-4A49-9861-CE0BA6C865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7455</TotalTime>
  <Words>3680</Words>
  <Application>Microsoft Office PowerPoint</Application>
  <PresentationFormat>Custom</PresentationFormat>
  <Paragraphs>555</Paragraphs>
  <Slides>27</Slides>
  <Notes>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Arial</vt:lpstr>
      <vt:lpstr>Arial Black</vt:lpstr>
      <vt:lpstr>Arial Narrow</vt:lpstr>
      <vt:lpstr>Avenir Next LT Pro</vt:lpstr>
      <vt:lpstr>Calibri</vt:lpstr>
      <vt:lpstr>Calibri Light</vt:lpstr>
      <vt:lpstr>Courier New</vt:lpstr>
      <vt:lpstr>GT America Lt</vt:lpstr>
      <vt:lpstr>GT America Md</vt:lpstr>
      <vt:lpstr>System Font Regular</vt:lpstr>
      <vt:lpstr>Tahoma</vt:lpstr>
      <vt:lpstr>Tiempos Fine Light</vt:lpstr>
      <vt:lpstr>Times New Roman</vt:lpstr>
      <vt:lpstr>Wingdings</vt:lpstr>
      <vt:lpstr>MAIN MASTER</vt:lpstr>
      <vt:lpstr>CHART MASTER</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THNR Overview</vt:lpstr>
      <vt:lpstr>THNR Portfolio Allocation</vt:lpstr>
      <vt:lpstr>THNR Performance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Presentation Title</dc:title>
  <dc:creator>Alberto Munoz</dc:creator>
  <cp:lastModifiedBy>Crystal Thomas</cp:lastModifiedBy>
  <cp:revision>135</cp:revision>
  <dcterms:created xsi:type="dcterms:W3CDTF">2022-05-09T17:03:42Z</dcterms:created>
  <dcterms:modified xsi:type="dcterms:W3CDTF">2024-08-20T16:51:41Z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0x010100C7A6EDC0B5B47340BCE2766F995BAFEB</vt:lpwstr>
  </property>
</Properties>
</file>